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2" r:id="rId3"/>
  </p:sldMasterIdLst>
  <p:notesMasterIdLst>
    <p:notesMasterId r:id="rId18"/>
  </p:notesMasterIdLst>
  <p:sldIdLst>
    <p:sldId id="553" r:id="rId4"/>
    <p:sldId id="554" r:id="rId5"/>
    <p:sldId id="552" r:id="rId6"/>
    <p:sldId id="257" r:id="rId7"/>
    <p:sldId id="556" r:id="rId8"/>
    <p:sldId id="555" r:id="rId9"/>
    <p:sldId id="557" r:id="rId10"/>
    <p:sldId id="558" r:id="rId11"/>
    <p:sldId id="560" r:id="rId12"/>
    <p:sldId id="559" r:id="rId13"/>
    <p:sldId id="561" r:id="rId14"/>
    <p:sldId id="563" r:id="rId15"/>
    <p:sldId id="562" r:id="rId16"/>
    <p:sldId id="256" r:id="rId17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153834-D909-4C16-9937-F104F99E909B}" v="165" dt="2023-01-13T08:10:16.8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AVIER PASTOR" userId="92a1fbef-473d-4848-afaf-a4bfdf16ff94" providerId="ADAL" clId="{B7153834-D909-4C16-9937-F104F99E909B}"/>
    <pc:docChg chg="undo custSel addSld delSld modSld sldOrd">
      <pc:chgData name="XAVIER PASTOR" userId="92a1fbef-473d-4848-afaf-a4bfdf16ff94" providerId="ADAL" clId="{B7153834-D909-4C16-9937-F104F99E909B}" dt="2023-01-13T08:09:44.100" v="6232" actId="207"/>
      <pc:docMkLst>
        <pc:docMk/>
      </pc:docMkLst>
      <pc:sldChg chg="modSp mod ord">
        <pc:chgData name="XAVIER PASTOR" userId="92a1fbef-473d-4848-afaf-a4bfdf16ff94" providerId="ADAL" clId="{B7153834-D909-4C16-9937-F104F99E909B}" dt="2023-01-12T17:47:45.461" v="5965" actId="12788"/>
        <pc:sldMkLst>
          <pc:docMk/>
          <pc:sldMk cId="860658249" sldId="256"/>
        </pc:sldMkLst>
        <pc:spChg chg="mod">
          <ac:chgData name="XAVIER PASTOR" userId="92a1fbef-473d-4848-afaf-a4bfdf16ff94" providerId="ADAL" clId="{B7153834-D909-4C16-9937-F104F99E909B}" dt="2023-01-12T17:47:45.461" v="5965" actId="12788"/>
          <ac:spMkLst>
            <pc:docMk/>
            <pc:sldMk cId="860658249" sldId="256"/>
            <ac:spMk id="2" creationId="{551A0736-2FC4-0569-424E-254C694ED9CC}"/>
          </ac:spMkLst>
        </pc:spChg>
        <pc:spChg chg="mod">
          <ac:chgData name="XAVIER PASTOR" userId="92a1fbef-473d-4848-afaf-a4bfdf16ff94" providerId="ADAL" clId="{B7153834-D909-4C16-9937-F104F99E909B}" dt="2023-01-12T17:47:45.461" v="5965" actId="12788"/>
          <ac:spMkLst>
            <pc:docMk/>
            <pc:sldMk cId="860658249" sldId="256"/>
            <ac:spMk id="3" creationId="{E4C5239A-0FC1-C75F-D5D4-DFEE0636FDC1}"/>
          </ac:spMkLst>
        </pc:spChg>
      </pc:sldChg>
      <pc:sldChg chg="modSp mod modAnim">
        <pc:chgData name="XAVIER PASTOR" userId="92a1fbef-473d-4848-afaf-a4bfdf16ff94" providerId="ADAL" clId="{B7153834-D909-4C16-9937-F104F99E909B}" dt="2023-01-12T17:08:14.017" v="5039" actId="122"/>
        <pc:sldMkLst>
          <pc:docMk/>
          <pc:sldMk cId="2014016097" sldId="257"/>
        </pc:sldMkLst>
        <pc:spChg chg="mod">
          <ac:chgData name="XAVIER PASTOR" userId="92a1fbef-473d-4848-afaf-a4bfdf16ff94" providerId="ADAL" clId="{B7153834-D909-4C16-9937-F104F99E909B}" dt="2023-01-12T17:08:14.017" v="5039" actId="122"/>
          <ac:spMkLst>
            <pc:docMk/>
            <pc:sldMk cId="2014016097" sldId="257"/>
            <ac:spMk id="2" creationId="{06D02AAF-33D7-91A2-3173-84387DA32433}"/>
          </ac:spMkLst>
        </pc:spChg>
        <pc:spChg chg="mod">
          <ac:chgData name="XAVIER PASTOR" userId="92a1fbef-473d-4848-afaf-a4bfdf16ff94" providerId="ADAL" clId="{B7153834-D909-4C16-9937-F104F99E909B}" dt="2023-01-12T17:06:33.597" v="5025" actId="207"/>
          <ac:spMkLst>
            <pc:docMk/>
            <pc:sldMk cId="2014016097" sldId="257"/>
            <ac:spMk id="3" creationId="{57AF78D2-A235-6A70-55DA-E45B44FED8D4}"/>
          </ac:spMkLst>
        </pc:spChg>
      </pc:sldChg>
      <pc:sldChg chg="modSp add del mod">
        <pc:chgData name="XAVIER PASTOR" userId="92a1fbef-473d-4848-afaf-a4bfdf16ff94" providerId="ADAL" clId="{B7153834-D909-4C16-9937-F104F99E909B}" dt="2023-01-12T18:01:21.460" v="6008" actId="47"/>
        <pc:sldMkLst>
          <pc:docMk/>
          <pc:sldMk cId="1538528507" sldId="550"/>
        </pc:sldMkLst>
        <pc:spChg chg="mod">
          <ac:chgData name="XAVIER PASTOR" userId="92a1fbef-473d-4848-afaf-a4bfdf16ff94" providerId="ADAL" clId="{B7153834-D909-4C16-9937-F104F99E909B}" dt="2023-01-12T17:43:45.321" v="5815"/>
          <ac:spMkLst>
            <pc:docMk/>
            <pc:sldMk cId="1538528507" sldId="550"/>
            <ac:spMk id="5" creationId="{B7E1A674-D6BD-4C39-85A6-3E4A69B42CB4}"/>
          </ac:spMkLst>
        </pc:spChg>
      </pc:sldChg>
      <pc:sldChg chg="add del setBg">
        <pc:chgData name="XAVIER PASTOR" userId="92a1fbef-473d-4848-afaf-a4bfdf16ff94" providerId="ADAL" clId="{B7153834-D909-4C16-9937-F104F99E909B}" dt="2023-01-10T18:53:39.783" v="4" actId="2696"/>
        <pc:sldMkLst>
          <pc:docMk/>
          <pc:sldMk cId="404941266" sldId="551"/>
        </pc:sldMkLst>
      </pc:sldChg>
      <pc:sldChg chg="add del setBg">
        <pc:chgData name="XAVIER PASTOR" userId="92a1fbef-473d-4848-afaf-a4bfdf16ff94" providerId="ADAL" clId="{B7153834-D909-4C16-9937-F104F99E909B}" dt="2023-01-10T18:53:29.930" v="2"/>
        <pc:sldMkLst>
          <pc:docMk/>
          <pc:sldMk cId="138693701" sldId="552"/>
        </pc:sldMkLst>
      </pc:sldChg>
      <pc:sldChg chg="add ord">
        <pc:chgData name="XAVIER PASTOR" userId="92a1fbef-473d-4848-afaf-a4bfdf16ff94" providerId="ADAL" clId="{B7153834-D909-4C16-9937-F104F99E909B}" dt="2023-01-12T06:30:53.122" v="206"/>
        <pc:sldMkLst>
          <pc:docMk/>
          <pc:sldMk cId="2210119248" sldId="552"/>
        </pc:sldMkLst>
      </pc:sldChg>
      <pc:sldChg chg="delSp modSp add del mod ord">
        <pc:chgData name="XAVIER PASTOR" userId="92a1fbef-473d-4848-afaf-a4bfdf16ff94" providerId="ADAL" clId="{B7153834-D909-4C16-9937-F104F99E909B}" dt="2023-01-12T06:28:45.409" v="97" actId="478"/>
        <pc:sldMkLst>
          <pc:docMk/>
          <pc:sldMk cId="0" sldId="553"/>
        </pc:sldMkLst>
        <pc:spChg chg="del">
          <ac:chgData name="XAVIER PASTOR" userId="92a1fbef-473d-4848-afaf-a4bfdf16ff94" providerId="ADAL" clId="{B7153834-D909-4C16-9937-F104F99E909B}" dt="2023-01-12T06:28:41.656" v="96" actId="478"/>
          <ac:spMkLst>
            <pc:docMk/>
            <pc:sldMk cId="0" sldId="553"/>
            <ac:spMk id="56" creationId="{00000000-0000-0000-0000-000000000000}"/>
          </ac:spMkLst>
        </pc:spChg>
        <pc:spChg chg="mod">
          <ac:chgData name="XAVIER PASTOR" userId="92a1fbef-473d-4848-afaf-a4bfdf16ff94" providerId="ADAL" clId="{B7153834-D909-4C16-9937-F104F99E909B}" dt="2023-01-12T06:28:30.069" v="92"/>
          <ac:spMkLst>
            <pc:docMk/>
            <pc:sldMk cId="0" sldId="553"/>
            <ac:spMk id="58" creationId="{00000000-0000-0000-0000-000000000000}"/>
          </ac:spMkLst>
        </pc:spChg>
        <pc:spChg chg="del mod">
          <ac:chgData name="XAVIER PASTOR" userId="92a1fbef-473d-4848-afaf-a4bfdf16ff94" providerId="ADAL" clId="{B7153834-D909-4C16-9937-F104F99E909B}" dt="2023-01-12T06:28:45.409" v="97" actId="478"/>
          <ac:spMkLst>
            <pc:docMk/>
            <pc:sldMk cId="0" sldId="553"/>
            <ac:spMk id="65" creationId="{00000000-0000-0000-0000-000000000000}"/>
          </ac:spMkLst>
        </pc:spChg>
        <pc:spChg chg="mod">
          <ac:chgData name="XAVIER PASTOR" userId="92a1fbef-473d-4848-afaf-a4bfdf16ff94" providerId="ADAL" clId="{B7153834-D909-4C16-9937-F104F99E909B}" dt="2023-01-12T06:28:25.891" v="88"/>
          <ac:spMkLst>
            <pc:docMk/>
            <pc:sldMk cId="0" sldId="553"/>
            <ac:spMk id="66" creationId="{00000000-0000-0000-0000-000000000000}"/>
          </ac:spMkLst>
        </pc:spChg>
        <pc:spChg chg="mod">
          <ac:chgData name="XAVIER PASTOR" userId="92a1fbef-473d-4848-afaf-a4bfdf16ff94" providerId="ADAL" clId="{B7153834-D909-4C16-9937-F104F99E909B}" dt="2023-01-12T06:28:25.891" v="88"/>
          <ac:spMkLst>
            <pc:docMk/>
            <pc:sldMk cId="0" sldId="553"/>
            <ac:spMk id="68" creationId="{00000000-0000-0000-0000-000000000000}"/>
          </ac:spMkLst>
        </pc:spChg>
      </pc:sldChg>
      <pc:sldChg chg="modSp new mod modAnim">
        <pc:chgData name="XAVIER PASTOR" userId="92a1fbef-473d-4848-afaf-a4bfdf16ff94" providerId="ADAL" clId="{B7153834-D909-4C16-9937-F104F99E909B}" dt="2023-01-12T17:11:51.587" v="5071" actId="207"/>
        <pc:sldMkLst>
          <pc:docMk/>
          <pc:sldMk cId="1871318503" sldId="554"/>
        </pc:sldMkLst>
        <pc:spChg chg="mod">
          <ac:chgData name="XAVIER PASTOR" userId="92a1fbef-473d-4848-afaf-a4bfdf16ff94" providerId="ADAL" clId="{B7153834-D909-4C16-9937-F104F99E909B}" dt="2023-01-12T15:26:13.599" v="1617" actId="122"/>
          <ac:spMkLst>
            <pc:docMk/>
            <pc:sldMk cId="1871318503" sldId="554"/>
            <ac:spMk id="2" creationId="{4C73C0F7-FCF9-042C-0D5D-5B3B368680A3}"/>
          </ac:spMkLst>
        </pc:spChg>
        <pc:spChg chg="mod">
          <ac:chgData name="XAVIER PASTOR" userId="92a1fbef-473d-4848-afaf-a4bfdf16ff94" providerId="ADAL" clId="{B7153834-D909-4C16-9937-F104F99E909B}" dt="2023-01-12T17:11:51.587" v="5071" actId="207"/>
          <ac:spMkLst>
            <pc:docMk/>
            <pc:sldMk cId="1871318503" sldId="554"/>
            <ac:spMk id="3" creationId="{5416CE2A-D61B-A103-01C9-C897306EA2F9}"/>
          </ac:spMkLst>
        </pc:spChg>
      </pc:sldChg>
      <pc:sldChg chg="modSp new mod modAnim">
        <pc:chgData name="XAVIER PASTOR" userId="92a1fbef-473d-4848-afaf-a4bfdf16ff94" providerId="ADAL" clId="{B7153834-D909-4C16-9937-F104F99E909B}" dt="2023-01-12T17:07:59.278" v="5037" actId="1035"/>
        <pc:sldMkLst>
          <pc:docMk/>
          <pc:sldMk cId="828888863" sldId="555"/>
        </pc:sldMkLst>
        <pc:spChg chg="mod">
          <ac:chgData name="XAVIER PASTOR" userId="92a1fbef-473d-4848-afaf-a4bfdf16ff94" providerId="ADAL" clId="{B7153834-D909-4C16-9937-F104F99E909B}" dt="2023-01-12T17:04:55.230" v="4962" actId="1076"/>
          <ac:spMkLst>
            <pc:docMk/>
            <pc:sldMk cId="828888863" sldId="555"/>
            <ac:spMk id="2" creationId="{FB7CF65F-06F0-C8E5-139B-9326B0E45F2C}"/>
          </ac:spMkLst>
        </pc:spChg>
        <pc:spChg chg="mod">
          <ac:chgData name="XAVIER PASTOR" userId="92a1fbef-473d-4848-afaf-a4bfdf16ff94" providerId="ADAL" clId="{B7153834-D909-4C16-9937-F104F99E909B}" dt="2023-01-12T17:07:59.278" v="5037" actId="1035"/>
          <ac:spMkLst>
            <pc:docMk/>
            <pc:sldMk cId="828888863" sldId="555"/>
            <ac:spMk id="3" creationId="{21F6EB47-F3CD-268D-2730-7D05047F18A5}"/>
          </ac:spMkLst>
        </pc:spChg>
      </pc:sldChg>
      <pc:sldChg chg="modSp new mod modAnim">
        <pc:chgData name="XAVIER PASTOR" userId="92a1fbef-473d-4848-afaf-a4bfdf16ff94" providerId="ADAL" clId="{B7153834-D909-4C16-9937-F104F99E909B}" dt="2023-01-12T17:08:06.715" v="5038" actId="122"/>
        <pc:sldMkLst>
          <pc:docMk/>
          <pc:sldMk cId="2890157068" sldId="556"/>
        </pc:sldMkLst>
        <pc:spChg chg="mod">
          <ac:chgData name="XAVIER PASTOR" userId="92a1fbef-473d-4848-afaf-a4bfdf16ff94" providerId="ADAL" clId="{B7153834-D909-4C16-9937-F104F99E909B}" dt="2023-01-12T17:08:06.715" v="5038" actId="122"/>
          <ac:spMkLst>
            <pc:docMk/>
            <pc:sldMk cId="2890157068" sldId="556"/>
            <ac:spMk id="2" creationId="{8E9AF49B-F441-658D-FF2A-F75ABEA0EC19}"/>
          </ac:spMkLst>
        </pc:spChg>
        <pc:spChg chg="mod">
          <ac:chgData name="XAVIER PASTOR" userId="92a1fbef-473d-4848-afaf-a4bfdf16ff94" providerId="ADAL" clId="{B7153834-D909-4C16-9937-F104F99E909B}" dt="2023-01-12T17:07:21.528" v="5031" actId="207"/>
          <ac:spMkLst>
            <pc:docMk/>
            <pc:sldMk cId="2890157068" sldId="556"/>
            <ac:spMk id="3" creationId="{205ADE1A-854A-CDE9-C9FB-9ACD360E1D00}"/>
          </ac:spMkLst>
        </pc:spChg>
      </pc:sldChg>
      <pc:sldChg chg="modSp new mod modAnim">
        <pc:chgData name="XAVIER PASTOR" userId="92a1fbef-473d-4848-afaf-a4bfdf16ff94" providerId="ADAL" clId="{B7153834-D909-4C16-9937-F104F99E909B}" dt="2023-01-12T17:08:25.865" v="5041" actId="207"/>
        <pc:sldMkLst>
          <pc:docMk/>
          <pc:sldMk cId="167440447" sldId="557"/>
        </pc:sldMkLst>
        <pc:spChg chg="mod">
          <ac:chgData name="XAVIER PASTOR" userId="92a1fbef-473d-4848-afaf-a4bfdf16ff94" providerId="ADAL" clId="{B7153834-D909-4C16-9937-F104F99E909B}" dt="2023-01-12T17:08:20.221" v="5040" actId="122"/>
          <ac:spMkLst>
            <pc:docMk/>
            <pc:sldMk cId="167440447" sldId="557"/>
            <ac:spMk id="2" creationId="{35075C3B-70D8-F9A1-BEB6-D912467B6DDE}"/>
          </ac:spMkLst>
        </pc:spChg>
        <pc:spChg chg="mod">
          <ac:chgData name="XAVIER PASTOR" userId="92a1fbef-473d-4848-afaf-a4bfdf16ff94" providerId="ADAL" clId="{B7153834-D909-4C16-9937-F104F99E909B}" dt="2023-01-12T17:08:25.865" v="5041" actId="207"/>
          <ac:spMkLst>
            <pc:docMk/>
            <pc:sldMk cId="167440447" sldId="557"/>
            <ac:spMk id="3" creationId="{4FDCF899-52E8-5609-5420-2706F299A709}"/>
          </ac:spMkLst>
        </pc:spChg>
      </pc:sldChg>
      <pc:sldChg chg="addSp modSp new mod modAnim">
        <pc:chgData name="XAVIER PASTOR" userId="92a1fbef-473d-4848-afaf-a4bfdf16ff94" providerId="ADAL" clId="{B7153834-D909-4C16-9937-F104F99E909B}" dt="2023-01-12T17:09:03.433" v="5045" actId="207"/>
        <pc:sldMkLst>
          <pc:docMk/>
          <pc:sldMk cId="3505051853" sldId="558"/>
        </pc:sldMkLst>
        <pc:spChg chg="mod">
          <ac:chgData name="XAVIER PASTOR" userId="92a1fbef-473d-4848-afaf-a4bfdf16ff94" providerId="ADAL" clId="{B7153834-D909-4C16-9937-F104F99E909B}" dt="2023-01-12T17:08:42.174" v="5042" actId="122"/>
          <ac:spMkLst>
            <pc:docMk/>
            <pc:sldMk cId="3505051853" sldId="558"/>
            <ac:spMk id="2" creationId="{AA57C212-F367-CC7C-4F53-49302DFDFD7A}"/>
          </ac:spMkLst>
        </pc:spChg>
        <pc:spChg chg="mod">
          <ac:chgData name="XAVIER PASTOR" userId="92a1fbef-473d-4848-afaf-a4bfdf16ff94" providerId="ADAL" clId="{B7153834-D909-4C16-9937-F104F99E909B}" dt="2023-01-12T17:09:03.433" v="5045" actId="207"/>
          <ac:spMkLst>
            <pc:docMk/>
            <pc:sldMk cId="3505051853" sldId="558"/>
            <ac:spMk id="3" creationId="{E1A1C436-A352-CBFF-B680-40D3DFA962EA}"/>
          </ac:spMkLst>
        </pc:spChg>
        <pc:spChg chg="add mod">
          <ac:chgData name="XAVIER PASTOR" userId="92a1fbef-473d-4848-afaf-a4bfdf16ff94" providerId="ADAL" clId="{B7153834-D909-4C16-9937-F104F99E909B}" dt="2023-01-12T17:02:40.987" v="4891"/>
          <ac:spMkLst>
            <pc:docMk/>
            <pc:sldMk cId="3505051853" sldId="558"/>
            <ac:spMk id="4" creationId="{15206D93-4BC3-6F04-A83C-6A96B3081E30}"/>
          </ac:spMkLst>
        </pc:spChg>
      </pc:sldChg>
      <pc:sldChg chg="addSp delSp modSp new mod modClrScheme modAnim chgLayout">
        <pc:chgData name="XAVIER PASTOR" userId="92a1fbef-473d-4848-afaf-a4bfdf16ff94" providerId="ADAL" clId="{B7153834-D909-4C16-9937-F104F99E909B}" dt="2023-01-13T07:57:07.684" v="6025"/>
        <pc:sldMkLst>
          <pc:docMk/>
          <pc:sldMk cId="4290911807" sldId="559"/>
        </pc:sldMkLst>
        <pc:spChg chg="mod ord">
          <ac:chgData name="XAVIER PASTOR" userId="92a1fbef-473d-4848-afaf-a4bfdf16ff94" providerId="ADAL" clId="{B7153834-D909-4C16-9937-F104F99E909B}" dt="2023-01-12T16:45:53.168" v="4423" actId="20577"/>
          <ac:spMkLst>
            <pc:docMk/>
            <pc:sldMk cId="4290911807" sldId="559"/>
            <ac:spMk id="2" creationId="{179B4A76-E4DC-04F6-A7C4-E2E91138CDD3}"/>
          </ac:spMkLst>
        </pc:spChg>
        <pc:spChg chg="del mod ord">
          <ac:chgData name="XAVIER PASTOR" userId="92a1fbef-473d-4848-afaf-a4bfdf16ff94" providerId="ADAL" clId="{B7153834-D909-4C16-9937-F104F99E909B}" dt="2023-01-12T16:43:05.559" v="4143" actId="700"/>
          <ac:spMkLst>
            <pc:docMk/>
            <pc:sldMk cId="4290911807" sldId="559"/>
            <ac:spMk id="3" creationId="{4433147C-A3C2-0CB0-3D19-094FA7FC9440}"/>
          </ac:spMkLst>
        </pc:spChg>
        <pc:spChg chg="add mod ord">
          <ac:chgData name="XAVIER PASTOR" userId="92a1fbef-473d-4848-afaf-a4bfdf16ff94" providerId="ADAL" clId="{B7153834-D909-4C16-9937-F104F99E909B}" dt="2023-01-12T17:10:45.248" v="5058" actId="113"/>
          <ac:spMkLst>
            <pc:docMk/>
            <pc:sldMk cId="4290911807" sldId="559"/>
            <ac:spMk id="4" creationId="{F189438F-34B7-39D3-3DAB-4726D9BC7559}"/>
          </ac:spMkLst>
        </pc:spChg>
        <pc:spChg chg="add mod ord">
          <ac:chgData name="XAVIER PASTOR" userId="92a1fbef-473d-4848-afaf-a4bfdf16ff94" providerId="ADAL" clId="{B7153834-D909-4C16-9937-F104F99E909B}" dt="2023-01-12T17:10:04.100" v="5054" actId="113"/>
          <ac:spMkLst>
            <pc:docMk/>
            <pc:sldMk cId="4290911807" sldId="559"/>
            <ac:spMk id="5" creationId="{EFCDFFFA-E4DA-7248-2089-0E8D2C2E6044}"/>
          </ac:spMkLst>
        </pc:spChg>
      </pc:sldChg>
      <pc:sldChg chg="addSp modSp new mod ord modClrScheme modAnim chgLayout">
        <pc:chgData name="XAVIER PASTOR" userId="92a1fbef-473d-4848-afaf-a4bfdf16ff94" providerId="ADAL" clId="{B7153834-D909-4C16-9937-F104F99E909B}" dt="2023-01-13T07:57:57.341" v="6027"/>
        <pc:sldMkLst>
          <pc:docMk/>
          <pc:sldMk cId="666757713" sldId="560"/>
        </pc:sldMkLst>
        <pc:spChg chg="mod ord">
          <ac:chgData name="XAVIER PASTOR" userId="92a1fbef-473d-4848-afaf-a4bfdf16ff94" providerId="ADAL" clId="{B7153834-D909-4C16-9937-F104F99E909B}" dt="2023-01-12T16:27:59.309" v="3981" actId="700"/>
          <ac:spMkLst>
            <pc:docMk/>
            <pc:sldMk cId="666757713" sldId="560"/>
            <ac:spMk id="2" creationId="{904D7B98-66C4-0671-622A-1FC0BC118A3F}"/>
          </ac:spMkLst>
        </pc:spChg>
        <pc:spChg chg="mod ord">
          <ac:chgData name="XAVIER PASTOR" userId="92a1fbef-473d-4848-afaf-a4bfdf16ff94" providerId="ADAL" clId="{B7153834-D909-4C16-9937-F104F99E909B}" dt="2023-01-12T17:09:30.385" v="5049" actId="207"/>
          <ac:spMkLst>
            <pc:docMk/>
            <pc:sldMk cId="666757713" sldId="560"/>
            <ac:spMk id="3" creationId="{D71A80BA-E43B-25AF-C8A4-77079548211E}"/>
          </ac:spMkLst>
        </pc:spChg>
        <pc:spChg chg="add mod ord">
          <ac:chgData name="XAVIER PASTOR" userId="92a1fbef-473d-4848-afaf-a4bfdf16ff94" providerId="ADAL" clId="{B7153834-D909-4C16-9937-F104F99E909B}" dt="2023-01-13T07:53:58.026" v="6014" actId="6549"/>
          <ac:spMkLst>
            <pc:docMk/>
            <pc:sldMk cId="666757713" sldId="560"/>
            <ac:spMk id="4" creationId="{723F3B57-A441-283F-4285-83F629304890}"/>
          </ac:spMkLst>
        </pc:spChg>
        <pc:picChg chg="add mod">
          <ac:chgData name="XAVIER PASTOR" userId="92a1fbef-473d-4848-afaf-a4bfdf16ff94" providerId="ADAL" clId="{B7153834-D909-4C16-9937-F104F99E909B}" dt="2023-01-13T07:54:14.164" v="6017" actId="1076"/>
          <ac:picMkLst>
            <pc:docMk/>
            <pc:sldMk cId="666757713" sldId="560"/>
            <ac:picMk id="6" creationId="{CD9927C9-450D-E562-B131-B63B2322F128}"/>
          </ac:picMkLst>
        </pc:picChg>
        <pc:picChg chg="add mod">
          <ac:chgData name="XAVIER PASTOR" userId="92a1fbef-473d-4848-afaf-a4bfdf16ff94" providerId="ADAL" clId="{B7153834-D909-4C16-9937-F104F99E909B}" dt="2023-01-13T07:54:46.281" v="6021" actId="14100"/>
          <ac:picMkLst>
            <pc:docMk/>
            <pc:sldMk cId="666757713" sldId="560"/>
            <ac:picMk id="8" creationId="{B644C5AC-B096-146E-80DC-DD84F1F33FCC}"/>
          </ac:picMkLst>
        </pc:picChg>
      </pc:sldChg>
      <pc:sldChg chg="addSp delSp modSp new mod modClrScheme modAnim chgLayout">
        <pc:chgData name="XAVIER PASTOR" userId="92a1fbef-473d-4848-afaf-a4bfdf16ff94" providerId="ADAL" clId="{B7153834-D909-4C16-9937-F104F99E909B}" dt="2023-01-12T17:33:42.909" v="5340"/>
        <pc:sldMkLst>
          <pc:docMk/>
          <pc:sldMk cId="2830094763" sldId="561"/>
        </pc:sldMkLst>
        <pc:spChg chg="del mod ord">
          <ac:chgData name="XAVIER PASTOR" userId="92a1fbef-473d-4848-afaf-a4bfdf16ff94" providerId="ADAL" clId="{B7153834-D909-4C16-9937-F104F99E909B}" dt="2023-01-12T17:11:03.989" v="5060" actId="700"/>
          <ac:spMkLst>
            <pc:docMk/>
            <pc:sldMk cId="2830094763" sldId="561"/>
            <ac:spMk id="2" creationId="{7A513775-F2D8-BD61-83F4-84F29B112F86}"/>
          </ac:spMkLst>
        </pc:spChg>
        <pc:spChg chg="del">
          <ac:chgData name="XAVIER PASTOR" userId="92a1fbef-473d-4848-afaf-a4bfdf16ff94" providerId="ADAL" clId="{B7153834-D909-4C16-9937-F104F99E909B}" dt="2023-01-12T17:11:03.989" v="5060" actId="700"/>
          <ac:spMkLst>
            <pc:docMk/>
            <pc:sldMk cId="2830094763" sldId="561"/>
            <ac:spMk id="3" creationId="{A2C8572C-BC03-6031-5961-B5A6C7883F1F}"/>
          </ac:spMkLst>
        </pc:spChg>
        <pc:spChg chg="del">
          <ac:chgData name="XAVIER PASTOR" userId="92a1fbef-473d-4848-afaf-a4bfdf16ff94" providerId="ADAL" clId="{B7153834-D909-4C16-9937-F104F99E909B}" dt="2023-01-12T17:11:03.989" v="5060" actId="700"/>
          <ac:spMkLst>
            <pc:docMk/>
            <pc:sldMk cId="2830094763" sldId="561"/>
            <ac:spMk id="4" creationId="{1722A25F-4EF9-E119-730C-F637CC4BEFB7}"/>
          </ac:spMkLst>
        </pc:spChg>
        <pc:spChg chg="add mod ord">
          <ac:chgData name="XAVIER PASTOR" userId="92a1fbef-473d-4848-afaf-a4bfdf16ff94" providerId="ADAL" clId="{B7153834-D909-4C16-9937-F104F99E909B}" dt="2023-01-12T17:31:17.511" v="5331" actId="20577"/>
          <ac:spMkLst>
            <pc:docMk/>
            <pc:sldMk cId="2830094763" sldId="561"/>
            <ac:spMk id="5" creationId="{417AE51A-E393-312A-2EDA-4894E9EE248D}"/>
          </ac:spMkLst>
        </pc:spChg>
        <pc:spChg chg="add mod">
          <ac:chgData name="XAVIER PASTOR" userId="92a1fbef-473d-4848-afaf-a4bfdf16ff94" providerId="ADAL" clId="{B7153834-D909-4C16-9937-F104F99E909B}" dt="2023-01-12T17:26:11.294" v="5166" actId="164"/>
          <ac:spMkLst>
            <pc:docMk/>
            <pc:sldMk cId="2830094763" sldId="561"/>
            <ac:spMk id="8" creationId="{C903CD73-8305-4934-3F73-321444DD7846}"/>
          </ac:spMkLst>
        </pc:spChg>
        <pc:spChg chg="add mod">
          <ac:chgData name="XAVIER PASTOR" userId="92a1fbef-473d-4848-afaf-a4bfdf16ff94" providerId="ADAL" clId="{B7153834-D909-4C16-9937-F104F99E909B}" dt="2023-01-12T17:27:51.599" v="5238" actId="164"/>
          <ac:spMkLst>
            <pc:docMk/>
            <pc:sldMk cId="2830094763" sldId="561"/>
            <ac:spMk id="12" creationId="{EE85F0C1-6FF7-DFCC-C1E7-26B3F810898F}"/>
          </ac:spMkLst>
        </pc:spChg>
        <pc:spChg chg="add mod">
          <ac:chgData name="XAVIER PASTOR" userId="92a1fbef-473d-4848-afaf-a4bfdf16ff94" providerId="ADAL" clId="{B7153834-D909-4C16-9937-F104F99E909B}" dt="2023-01-12T17:33:28" v="5338" actId="164"/>
          <ac:spMkLst>
            <pc:docMk/>
            <pc:sldMk cId="2830094763" sldId="561"/>
            <ac:spMk id="16" creationId="{4427F5B6-0B77-620C-2F0B-711DF0E4FACB}"/>
          </ac:spMkLst>
        </pc:spChg>
        <pc:grpChg chg="add mod">
          <ac:chgData name="XAVIER PASTOR" userId="92a1fbef-473d-4848-afaf-a4bfdf16ff94" providerId="ADAL" clId="{B7153834-D909-4C16-9937-F104F99E909B}" dt="2023-01-12T17:28:05.014" v="5261" actId="1035"/>
          <ac:grpSpMkLst>
            <pc:docMk/>
            <pc:sldMk cId="2830094763" sldId="561"/>
            <ac:grpSpMk id="9" creationId="{361D2307-54D1-0DC5-74EF-D935A934D1EA}"/>
          </ac:grpSpMkLst>
        </pc:grpChg>
        <pc:grpChg chg="add mod">
          <ac:chgData name="XAVIER PASTOR" userId="92a1fbef-473d-4848-afaf-a4bfdf16ff94" providerId="ADAL" clId="{B7153834-D909-4C16-9937-F104F99E909B}" dt="2023-01-12T17:28:05.014" v="5261" actId="1035"/>
          <ac:grpSpMkLst>
            <pc:docMk/>
            <pc:sldMk cId="2830094763" sldId="561"/>
            <ac:grpSpMk id="13" creationId="{B66E0AC2-C1C7-DC23-F037-09277525585B}"/>
          </ac:grpSpMkLst>
        </pc:grpChg>
        <pc:grpChg chg="add mod">
          <ac:chgData name="XAVIER PASTOR" userId="92a1fbef-473d-4848-afaf-a4bfdf16ff94" providerId="ADAL" clId="{B7153834-D909-4C16-9937-F104F99E909B}" dt="2023-01-12T17:33:28" v="5338" actId="164"/>
          <ac:grpSpMkLst>
            <pc:docMk/>
            <pc:sldMk cId="2830094763" sldId="561"/>
            <ac:grpSpMk id="17" creationId="{070B45A9-EDA8-9472-F6D6-7488DC1F3E78}"/>
          </ac:grpSpMkLst>
        </pc:grpChg>
        <pc:picChg chg="add mod">
          <ac:chgData name="XAVIER PASTOR" userId="92a1fbef-473d-4848-afaf-a4bfdf16ff94" providerId="ADAL" clId="{B7153834-D909-4C16-9937-F104F99E909B}" dt="2023-01-12T17:26:11.294" v="5166" actId="164"/>
          <ac:picMkLst>
            <pc:docMk/>
            <pc:sldMk cId="2830094763" sldId="561"/>
            <ac:picMk id="7" creationId="{DEB34C3F-DBD0-0AD4-9B65-71EE133E12C7}"/>
          </ac:picMkLst>
        </pc:picChg>
        <pc:picChg chg="add mod">
          <ac:chgData name="XAVIER PASTOR" userId="92a1fbef-473d-4848-afaf-a4bfdf16ff94" providerId="ADAL" clId="{B7153834-D909-4C16-9937-F104F99E909B}" dt="2023-01-12T17:27:51.599" v="5238" actId="164"/>
          <ac:picMkLst>
            <pc:docMk/>
            <pc:sldMk cId="2830094763" sldId="561"/>
            <ac:picMk id="11" creationId="{962C9F63-8066-DC49-B1A7-4CFA274C80AF}"/>
          </ac:picMkLst>
        </pc:picChg>
        <pc:picChg chg="add mod">
          <ac:chgData name="XAVIER PASTOR" userId="92a1fbef-473d-4848-afaf-a4bfdf16ff94" providerId="ADAL" clId="{B7153834-D909-4C16-9937-F104F99E909B}" dt="2023-01-12T17:33:28" v="5338" actId="164"/>
          <ac:picMkLst>
            <pc:docMk/>
            <pc:sldMk cId="2830094763" sldId="561"/>
            <ac:picMk id="15" creationId="{DF792F37-D633-C46F-0AED-171B9838D670}"/>
          </ac:picMkLst>
        </pc:picChg>
      </pc:sldChg>
      <pc:sldChg chg="addSp delSp modSp new mod modClrScheme modAnim chgLayout">
        <pc:chgData name="XAVIER PASTOR" userId="92a1fbef-473d-4848-afaf-a4bfdf16ff94" providerId="ADAL" clId="{B7153834-D909-4C16-9937-F104F99E909B}" dt="2023-01-13T08:09:44.100" v="6232" actId="207"/>
        <pc:sldMkLst>
          <pc:docMk/>
          <pc:sldMk cId="1225544946" sldId="562"/>
        </pc:sldMkLst>
        <pc:spChg chg="del mod ord">
          <ac:chgData name="XAVIER PASTOR" userId="92a1fbef-473d-4848-afaf-a4bfdf16ff94" providerId="ADAL" clId="{B7153834-D909-4C16-9937-F104F99E909B}" dt="2023-01-12T17:35:18.396" v="5342" actId="700"/>
          <ac:spMkLst>
            <pc:docMk/>
            <pc:sldMk cId="1225544946" sldId="562"/>
            <ac:spMk id="2" creationId="{830C6715-DB3A-58B2-16B5-DC2E16A57A30}"/>
          </ac:spMkLst>
        </pc:spChg>
        <pc:spChg chg="add mod">
          <ac:chgData name="XAVIER PASTOR" userId="92a1fbef-473d-4848-afaf-a4bfdf16ff94" providerId="ADAL" clId="{B7153834-D909-4C16-9937-F104F99E909B}" dt="2023-01-13T08:08:38.339" v="6229"/>
          <ac:spMkLst>
            <pc:docMk/>
            <pc:sldMk cId="1225544946" sldId="562"/>
            <ac:spMk id="2" creationId="{B09D1EB2-EB6A-9B6B-8C7F-DF8F9612D431}"/>
          </ac:spMkLst>
        </pc:spChg>
        <pc:spChg chg="add mod ord">
          <ac:chgData name="XAVIER PASTOR" userId="92a1fbef-473d-4848-afaf-a4bfdf16ff94" providerId="ADAL" clId="{B7153834-D909-4C16-9937-F104F99E909B}" dt="2023-01-13T08:06:50.941" v="6170" actId="14100"/>
          <ac:spMkLst>
            <pc:docMk/>
            <pc:sldMk cId="1225544946" sldId="562"/>
            <ac:spMk id="3" creationId="{BB3A7445-6352-71A0-13F6-5BE4DF764BE3}"/>
          </ac:spMkLst>
        </pc:spChg>
        <pc:spChg chg="add mod ord">
          <ac:chgData name="XAVIER PASTOR" userId="92a1fbef-473d-4848-afaf-a4bfdf16ff94" providerId="ADAL" clId="{B7153834-D909-4C16-9937-F104F99E909B}" dt="2023-01-13T08:09:44.100" v="6232" actId="207"/>
          <ac:spMkLst>
            <pc:docMk/>
            <pc:sldMk cId="1225544946" sldId="562"/>
            <ac:spMk id="4" creationId="{380531B5-9116-469B-2E74-06F138D7907E}"/>
          </ac:spMkLst>
        </pc:spChg>
      </pc:sldChg>
      <pc:sldChg chg="addSp modSp new mod modAnim">
        <pc:chgData name="XAVIER PASTOR" userId="92a1fbef-473d-4848-afaf-a4bfdf16ff94" providerId="ADAL" clId="{B7153834-D909-4C16-9937-F104F99E909B}" dt="2023-01-13T08:00:52.447" v="6107" actId="1036"/>
        <pc:sldMkLst>
          <pc:docMk/>
          <pc:sldMk cId="3275482655" sldId="563"/>
        </pc:sldMkLst>
        <pc:spChg chg="mod">
          <ac:chgData name="XAVIER PASTOR" userId="92a1fbef-473d-4848-afaf-a4bfdf16ff94" providerId="ADAL" clId="{B7153834-D909-4C16-9937-F104F99E909B}" dt="2023-01-12T17:41:07.851" v="5811" actId="122"/>
          <ac:spMkLst>
            <pc:docMk/>
            <pc:sldMk cId="3275482655" sldId="563"/>
            <ac:spMk id="2" creationId="{26DC0CAC-7410-3339-CAAE-955472E41784}"/>
          </ac:spMkLst>
        </pc:spChg>
        <pc:spChg chg="add mod">
          <ac:chgData name="XAVIER PASTOR" userId="92a1fbef-473d-4848-afaf-a4bfdf16ff94" providerId="ADAL" clId="{B7153834-D909-4C16-9937-F104F99E909B}" dt="2023-01-13T08:00:52.447" v="6107" actId="1036"/>
          <ac:spMkLst>
            <pc:docMk/>
            <pc:sldMk cId="3275482655" sldId="563"/>
            <ac:spMk id="3" creationId="{5C4A097E-C48C-A7DF-4D41-BA46464276EA}"/>
          </ac:spMkLst>
        </pc:spChg>
        <pc:spChg chg="add mod">
          <ac:chgData name="XAVIER PASTOR" userId="92a1fbef-473d-4848-afaf-a4bfdf16ff94" providerId="ADAL" clId="{B7153834-D909-4C16-9937-F104F99E909B}" dt="2023-01-13T08:00:52.447" v="6107" actId="1036"/>
          <ac:spMkLst>
            <pc:docMk/>
            <pc:sldMk cId="3275482655" sldId="563"/>
            <ac:spMk id="5" creationId="{00A2CD1B-1DD7-E3B0-8051-346B4A597CC2}"/>
          </ac:spMkLst>
        </pc:spChg>
        <pc:spChg chg="add mod">
          <ac:chgData name="XAVIER PASTOR" userId="92a1fbef-473d-4848-afaf-a4bfdf16ff94" providerId="ADAL" clId="{B7153834-D909-4C16-9937-F104F99E909B}" dt="2023-01-13T08:00:52.447" v="6107" actId="1036"/>
          <ac:spMkLst>
            <pc:docMk/>
            <pc:sldMk cId="3275482655" sldId="563"/>
            <ac:spMk id="6" creationId="{826EF2D5-8600-D486-CA54-1A540EA99D47}"/>
          </ac:spMkLst>
        </pc:spChg>
        <pc:spChg chg="add mod">
          <ac:chgData name="XAVIER PASTOR" userId="92a1fbef-473d-4848-afaf-a4bfdf16ff94" providerId="ADAL" clId="{B7153834-D909-4C16-9937-F104F99E909B}" dt="2023-01-13T08:00:52.447" v="6107" actId="1036"/>
          <ac:spMkLst>
            <pc:docMk/>
            <pc:sldMk cId="3275482655" sldId="563"/>
            <ac:spMk id="7" creationId="{25382104-4066-DA01-92FC-419F2FF6E660}"/>
          </ac:spMkLst>
        </pc:spChg>
        <pc:spChg chg="add mod">
          <ac:chgData name="XAVIER PASTOR" userId="92a1fbef-473d-4848-afaf-a4bfdf16ff94" providerId="ADAL" clId="{B7153834-D909-4C16-9937-F104F99E909B}" dt="2023-01-13T08:00:52.447" v="6107" actId="1036"/>
          <ac:spMkLst>
            <pc:docMk/>
            <pc:sldMk cId="3275482655" sldId="563"/>
            <ac:spMk id="8" creationId="{643B3658-C871-D84D-44CA-11E7236C61B6}"/>
          </ac:spMkLst>
        </pc:spChg>
        <pc:spChg chg="add mod">
          <ac:chgData name="XAVIER PASTOR" userId="92a1fbef-473d-4848-afaf-a4bfdf16ff94" providerId="ADAL" clId="{B7153834-D909-4C16-9937-F104F99E909B}" dt="2023-01-13T08:00:52.447" v="6107" actId="1036"/>
          <ac:spMkLst>
            <pc:docMk/>
            <pc:sldMk cId="3275482655" sldId="563"/>
            <ac:spMk id="9" creationId="{476C8CE5-702B-3B85-7C5F-A52677BF22BA}"/>
          </ac:spMkLst>
        </pc:spChg>
        <pc:spChg chg="add mod">
          <ac:chgData name="XAVIER PASTOR" userId="92a1fbef-473d-4848-afaf-a4bfdf16ff94" providerId="ADAL" clId="{B7153834-D909-4C16-9937-F104F99E909B}" dt="2023-01-13T08:00:52.447" v="6107" actId="1036"/>
          <ac:spMkLst>
            <pc:docMk/>
            <pc:sldMk cId="3275482655" sldId="563"/>
            <ac:spMk id="10" creationId="{70F665EB-4A50-6ABD-DBC6-9164A0A8D7C2}"/>
          </ac:spMkLst>
        </pc:spChg>
        <pc:spChg chg="add mod">
          <ac:chgData name="XAVIER PASTOR" userId="92a1fbef-473d-4848-afaf-a4bfdf16ff94" providerId="ADAL" clId="{B7153834-D909-4C16-9937-F104F99E909B}" dt="2023-01-13T08:00:52.447" v="6107" actId="1036"/>
          <ac:spMkLst>
            <pc:docMk/>
            <pc:sldMk cId="3275482655" sldId="563"/>
            <ac:spMk id="11" creationId="{12F08227-D402-DDF8-346A-CCAD5EF73BA3}"/>
          </ac:spMkLst>
        </pc:spChg>
        <pc:spChg chg="add mod">
          <ac:chgData name="XAVIER PASTOR" userId="92a1fbef-473d-4848-afaf-a4bfdf16ff94" providerId="ADAL" clId="{B7153834-D909-4C16-9937-F104F99E909B}" dt="2023-01-13T08:00:52.447" v="6107" actId="1036"/>
          <ac:spMkLst>
            <pc:docMk/>
            <pc:sldMk cId="3275482655" sldId="563"/>
            <ac:spMk id="12" creationId="{6A4EA6EB-446F-F5B6-156A-06051034F109}"/>
          </ac:spMkLst>
        </pc:spChg>
        <pc:spChg chg="add mod">
          <ac:chgData name="XAVIER PASTOR" userId="92a1fbef-473d-4848-afaf-a4bfdf16ff94" providerId="ADAL" clId="{B7153834-D909-4C16-9937-F104F99E909B}" dt="2023-01-13T08:00:52.447" v="6107" actId="1036"/>
          <ac:spMkLst>
            <pc:docMk/>
            <pc:sldMk cId="3275482655" sldId="563"/>
            <ac:spMk id="13" creationId="{840D7ACD-619B-F5CB-8B22-94FB3E731E37}"/>
          </ac:spMkLst>
        </pc:spChg>
        <pc:spChg chg="add mod">
          <ac:chgData name="XAVIER PASTOR" userId="92a1fbef-473d-4848-afaf-a4bfdf16ff94" providerId="ADAL" clId="{B7153834-D909-4C16-9937-F104F99E909B}" dt="2023-01-13T08:00:52.447" v="6107" actId="1036"/>
          <ac:spMkLst>
            <pc:docMk/>
            <pc:sldMk cId="3275482655" sldId="563"/>
            <ac:spMk id="14" creationId="{718BF31F-141A-5E81-FC38-D06877BCE1C1}"/>
          </ac:spMkLst>
        </pc:spChg>
        <pc:spChg chg="add mod">
          <ac:chgData name="XAVIER PASTOR" userId="92a1fbef-473d-4848-afaf-a4bfdf16ff94" providerId="ADAL" clId="{B7153834-D909-4C16-9937-F104F99E909B}" dt="2023-01-13T08:00:52.447" v="6107" actId="1036"/>
          <ac:spMkLst>
            <pc:docMk/>
            <pc:sldMk cId="3275482655" sldId="563"/>
            <ac:spMk id="15" creationId="{992AFA56-3D1D-6F25-4208-56E4A370C553}"/>
          </ac:spMkLst>
        </pc:spChg>
        <pc:spChg chg="add mod">
          <ac:chgData name="XAVIER PASTOR" userId="92a1fbef-473d-4848-afaf-a4bfdf16ff94" providerId="ADAL" clId="{B7153834-D909-4C16-9937-F104F99E909B}" dt="2023-01-13T08:00:52.447" v="6107" actId="1036"/>
          <ac:spMkLst>
            <pc:docMk/>
            <pc:sldMk cId="3275482655" sldId="563"/>
            <ac:spMk id="16" creationId="{704832D4-B9BC-D418-13D0-3D48909FE307}"/>
          </ac:spMkLst>
        </pc:spChg>
        <pc:spChg chg="add mod">
          <ac:chgData name="XAVIER PASTOR" userId="92a1fbef-473d-4848-afaf-a4bfdf16ff94" providerId="ADAL" clId="{B7153834-D909-4C16-9937-F104F99E909B}" dt="2023-01-13T08:00:52.447" v="6107" actId="1036"/>
          <ac:spMkLst>
            <pc:docMk/>
            <pc:sldMk cId="3275482655" sldId="563"/>
            <ac:spMk id="17" creationId="{71EF3E0D-8D55-867B-1406-5A86B21FC489}"/>
          </ac:spMkLst>
        </pc:spChg>
        <pc:spChg chg="add mod">
          <ac:chgData name="XAVIER PASTOR" userId="92a1fbef-473d-4848-afaf-a4bfdf16ff94" providerId="ADAL" clId="{B7153834-D909-4C16-9937-F104F99E909B}" dt="2023-01-13T08:00:52.447" v="6107" actId="1036"/>
          <ac:spMkLst>
            <pc:docMk/>
            <pc:sldMk cId="3275482655" sldId="563"/>
            <ac:spMk id="18" creationId="{21B56622-BF38-01BE-23A3-D2836E1BBB29}"/>
          </ac:spMkLst>
        </pc:spChg>
        <pc:spChg chg="add mod">
          <ac:chgData name="XAVIER PASTOR" userId="92a1fbef-473d-4848-afaf-a4bfdf16ff94" providerId="ADAL" clId="{B7153834-D909-4C16-9937-F104F99E909B}" dt="2023-01-13T08:00:52.447" v="6107" actId="1036"/>
          <ac:spMkLst>
            <pc:docMk/>
            <pc:sldMk cId="3275482655" sldId="563"/>
            <ac:spMk id="19" creationId="{C3FD90CD-E3A3-FD25-88E7-170329CEB6AF}"/>
          </ac:spMkLst>
        </pc:spChg>
        <pc:spChg chg="add mod">
          <ac:chgData name="XAVIER PASTOR" userId="92a1fbef-473d-4848-afaf-a4bfdf16ff94" providerId="ADAL" clId="{B7153834-D909-4C16-9937-F104F99E909B}" dt="2023-01-13T08:00:52.447" v="6107" actId="1036"/>
          <ac:spMkLst>
            <pc:docMk/>
            <pc:sldMk cId="3275482655" sldId="563"/>
            <ac:spMk id="20" creationId="{2E7067C3-2AE0-2F49-C2A6-81B462074F21}"/>
          </ac:spMkLst>
        </pc:spChg>
        <pc:spChg chg="add mod">
          <ac:chgData name="XAVIER PASTOR" userId="92a1fbef-473d-4848-afaf-a4bfdf16ff94" providerId="ADAL" clId="{B7153834-D909-4C16-9937-F104F99E909B}" dt="2023-01-13T08:00:52.447" v="6107" actId="1036"/>
          <ac:spMkLst>
            <pc:docMk/>
            <pc:sldMk cId="3275482655" sldId="563"/>
            <ac:spMk id="21" creationId="{1644CEEC-955A-B046-AFD9-B858DD4322B3}"/>
          </ac:spMkLst>
        </pc:spChg>
        <pc:spChg chg="add mod">
          <ac:chgData name="XAVIER PASTOR" userId="92a1fbef-473d-4848-afaf-a4bfdf16ff94" providerId="ADAL" clId="{B7153834-D909-4C16-9937-F104F99E909B}" dt="2023-01-13T08:00:52.447" v="6107" actId="1036"/>
          <ac:spMkLst>
            <pc:docMk/>
            <pc:sldMk cId="3275482655" sldId="563"/>
            <ac:spMk id="22" creationId="{F41453AC-A1B2-19EE-E7A0-6752DAED9EA7}"/>
          </ac:spMkLst>
        </pc:spChg>
        <pc:spChg chg="add mod">
          <ac:chgData name="XAVIER PASTOR" userId="92a1fbef-473d-4848-afaf-a4bfdf16ff94" providerId="ADAL" clId="{B7153834-D909-4C16-9937-F104F99E909B}" dt="2023-01-13T08:00:52.447" v="6107" actId="1036"/>
          <ac:spMkLst>
            <pc:docMk/>
            <pc:sldMk cId="3275482655" sldId="563"/>
            <ac:spMk id="23" creationId="{08EEEFE2-8882-7AA3-7ADD-9CEC82A7D9FF}"/>
          </ac:spMkLst>
        </pc:spChg>
        <pc:spChg chg="add mod">
          <ac:chgData name="XAVIER PASTOR" userId="92a1fbef-473d-4848-afaf-a4bfdf16ff94" providerId="ADAL" clId="{B7153834-D909-4C16-9937-F104F99E909B}" dt="2023-01-13T08:00:52.447" v="6107" actId="1036"/>
          <ac:spMkLst>
            <pc:docMk/>
            <pc:sldMk cId="3275482655" sldId="563"/>
            <ac:spMk id="24" creationId="{57ADA974-44FE-28A4-3DCC-15F18FC1FF0F}"/>
          </ac:spMkLst>
        </pc:spChg>
        <pc:spChg chg="add mod">
          <ac:chgData name="XAVIER PASTOR" userId="92a1fbef-473d-4848-afaf-a4bfdf16ff94" providerId="ADAL" clId="{B7153834-D909-4C16-9937-F104F99E909B}" dt="2023-01-13T08:00:52.447" v="6107" actId="1036"/>
          <ac:spMkLst>
            <pc:docMk/>
            <pc:sldMk cId="3275482655" sldId="563"/>
            <ac:spMk id="25" creationId="{CB9CB241-8639-525B-5F5D-300B3A28BA50}"/>
          </ac:spMkLst>
        </pc:spChg>
        <pc:spChg chg="add mod">
          <ac:chgData name="XAVIER PASTOR" userId="92a1fbef-473d-4848-afaf-a4bfdf16ff94" providerId="ADAL" clId="{B7153834-D909-4C16-9937-F104F99E909B}" dt="2023-01-13T08:00:52.447" v="6107" actId="1036"/>
          <ac:spMkLst>
            <pc:docMk/>
            <pc:sldMk cId="3275482655" sldId="563"/>
            <ac:spMk id="26" creationId="{CF6F607C-5653-63F1-3663-D96F537A7A70}"/>
          </ac:spMkLst>
        </pc:spChg>
        <pc:spChg chg="add mod">
          <ac:chgData name="XAVIER PASTOR" userId="92a1fbef-473d-4848-afaf-a4bfdf16ff94" providerId="ADAL" clId="{B7153834-D909-4C16-9937-F104F99E909B}" dt="2023-01-13T08:00:52.447" v="6107" actId="1036"/>
          <ac:spMkLst>
            <pc:docMk/>
            <pc:sldMk cId="3275482655" sldId="563"/>
            <ac:spMk id="27" creationId="{11F22E0F-09B0-1EDC-42DB-4680561AB634}"/>
          </ac:spMkLst>
        </pc:spChg>
        <pc:picChg chg="add mod modCrop">
          <ac:chgData name="XAVIER PASTOR" userId="92a1fbef-473d-4848-afaf-a4bfdf16ff94" providerId="ADAL" clId="{B7153834-D909-4C16-9937-F104F99E909B}" dt="2023-01-13T08:00:52.447" v="6107" actId="1036"/>
          <ac:picMkLst>
            <pc:docMk/>
            <pc:sldMk cId="3275482655" sldId="563"/>
            <ac:picMk id="4" creationId="{4F5FA821-2F2C-CA64-0234-4E0AECDDDDBB}"/>
          </ac:picMkLst>
        </pc:picChg>
      </pc:sldChg>
      <pc:sldChg chg="addSp delSp modSp add del mod">
        <pc:chgData name="XAVIER PASTOR" userId="92a1fbef-473d-4848-afaf-a4bfdf16ff94" providerId="ADAL" clId="{B7153834-D909-4C16-9937-F104F99E909B}" dt="2023-01-12T18:01:46.302" v="6012" actId="47"/>
        <pc:sldMkLst>
          <pc:docMk/>
          <pc:sldMk cId="1139927584" sldId="564"/>
        </pc:sldMkLst>
        <pc:spChg chg="del mod">
          <ac:chgData name="XAVIER PASTOR" userId="92a1fbef-473d-4848-afaf-a4bfdf16ff94" providerId="ADAL" clId="{B7153834-D909-4C16-9937-F104F99E909B}" dt="2023-01-12T18:01:26.327" v="6009" actId="478"/>
          <ac:spMkLst>
            <pc:docMk/>
            <pc:sldMk cId="1139927584" sldId="564"/>
            <ac:spMk id="5" creationId="{B7E1A674-D6BD-4C39-85A6-3E4A69B42CB4}"/>
          </ac:spMkLst>
        </pc:spChg>
        <pc:spChg chg="add del mod">
          <ac:chgData name="XAVIER PASTOR" userId="92a1fbef-473d-4848-afaf-a4bfdf16ff94" providerId="ADAL" clId="{B7153834-D909-4C16-9937-F104F99E909B}" dt="2023-01-12T18:01:28.952" v="6011" actId="478"/>
          <ac:spMkLst>
            <pc:docMk/>
            <pc:sldMk cId="1139927584" sldId="564"/>
            <ac:spMk id="29" creationId="{7B3C5B81-AE0E-0DBF-35F4-AB8DAB9177D9}"/>
          </ac:spMkLst>
        </pc:spChg>
      </pc:sldChg>
      <pc:sldMasterChg chg="addSldLayout delSldLayout modSldLayout">
        <pc:chgData name="XAVIER PASTOR" userId="92a1fbef-473d-4848-afaf-a4bfdf16ff94" providerId="ADAL" clId="{B7153834-D909-4C16-9937-F104F99E909B}" dt="2023-01-12T17:43:48.743" v="5817" actId="22"/>
        <pc:sldMasterMkLst>
          <pc:docMk/>
          <pc:sldMasterMk cId="1399333530" sldId="2147483648"/>
        </pc:sldMasterMkLst>
        <pc:sldLayoutChg chg="add mod">
          <pc:chgData name="XAVIER PASTOR" userId="92a1fbef-473d-4848-afaf-a4bfdf16ff94" providerId="ADAL" clId="{B7153834-D909-4C16-9937-F104F99E909B}" dt="2023-01-12T17:43:48.743" v="5817" actId="22"/>
          <pc:sldLayoutMkLst>
            <pc:docMk/>
            <pc:sldMasterMk cId="1399333530" sldId="2147483648"/>
            <pc:sldLayoutMk cId="1758859180" sldId="2147483660"/>
          </pc:sldLayoutMkLst>
        </pc:sldLayoutChg>
        <pc:sldLayoutChg chg="del">
          <pc:chgData name="XAVIER PASTOR" userId="92a1fbef-473d-4848-afaf-a4bfdf16ff94" providerId="ADAL" clId="{B7153834-D909-4C16-9937-F104F99E909B}" dt="2023-01-10T18:53:39.783" v="4" actId="2696"/>
          <pc:sldLayoutMkLst>
            <pc:docMk/>
            <pc:sldMasterMk cId="1399333530" sldId="2147483648"/>
            <pc:sldLayoutMk cId="3794684800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29CB7-0298-475F-B21C-945FBAEFAC5A}" type="datetimeFigureOut">
              <a:rPr lang="ca-ES" smtClean="0"/>
              <a:t>13/1/2023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4C273-F099-431F-AA30-FECC9CA2536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88285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cbd1fbee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cbd1fbee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82ECD4-8AA6-7D33-5846-68A75604C7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E11103-4F73-17BB-4061-634E602890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61480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19CA2-4523-DFFC-FC0E-C38526FA2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06391D-A08E-6D06-FC71-90225D61E5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3C2C2E-D0D2-403A-9783-BEA2C598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1D93EE-1A72-482A-B9A4-4DCC9FA7D247}" type="datetimeFigureOut">
              <a:rPr lang="ca-ES" smtClean="0"/>
              <a:t>13/1/2023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8CE873-036D-5E02-B13C-538229E12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98F006-94D0-D335-1CDE-D5263698C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FA1EF4-31D4-49B1-89A2-4CB0D4AE628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1774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B098FA2-5EF4-3E5E-ED5C-23274F8832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7FC6D6F-EB10-6D18-F661-BAB8A2B93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0AF807-9608-0193-7FD0-DFFD0706BE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1D93EE-1A72-482A-B9A4-4DCC9FA7D247}" type="datetimeFigureOut">
              <a:rPr lang="ca-ES" smtClean="0"/>
              <a:t>13/1/2023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50F165-1559-0B1F-1CC1-8ED70A15D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69A755-29C9-61ED-F0A5-D3642807C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FA1EF4-31D4-49B1-89A2-4CB0D4AE628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16989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ú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BF7394BA-CEA3-4843-A94E-88631D474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35" y="1759506"/>
            <a:ext cx="11327363" cy="468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Lato" panose="020F0502020204030203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latin typeface="Lato" panose="020F0502020204030203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latin typeface="Lato" panose="020F0502020204030203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latin typeface="Lato" panose="020F0502020204030203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CC4636F-DCD9-4F8D-AC8C-2EAD75D0DA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415731"/>
            <a:ext cx="11353798" cy="5695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D366BAAE-ED44-4C82-8A12-43B381DD5962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19099" y="948941"/>
            <a:ext cx="11353799" cy="3914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56B056"/>
                </a:solidFill>
                <a:latin typeface="Lato Black" panose="020F0A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1758859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789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sin da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4B569-4ECB-4C92-B359-F0CC4D4B4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4747" y="3373014"/>
            <a:ext cx="7270101" cy="5695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0002CD8F-861F-4668-9FC4-5555BFC7409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3534747" y="3914595"/>
            <a:ext cx="9829800" cy="3914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56B056"/>
                </a:solidFill>
                <a:latin typeface="Lato Black" panose="020F0A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3605310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E9CAC7CA-89B9-4151-80DE-A1E50CBF1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4747" y="3373014"/>
            <a:ext cx="7270101" cy="5695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2A0684DC-A0F2-431E-B255-C4C3021C06A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3534747" y="3914595"/>
            <a:ext cx="9829800" cy="3914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56B056"/>
                </a:solidFill>
                <a:latin typeface="Lato Black" panose="020F0A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Subtítulo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5F49F6A7-0147-44B1-96A2-12876D3A6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4747" y="4651908"/>
            <a:ext cx="7765401" cy="815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latin typeface="Lato" panose="020F0502020204030203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latin typeface="Lato" panose="020F0502020204030203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latin typeface="Lato" panose="020F0502020204030203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latin typeface="Lato" panose="020F0502020204030203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54291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sin log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23202112-676D-45A2-A775-A5E1377421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4747" y="3373014"/>
            <a:ext cx="7270101" cy="5695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FE09DF03-766D-4DDA-91F5-43D353C74E4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3534747" y="3914595"/>
            <a:ext cx="9829800" cy="3914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56B056"/>
                </a:solidFill>
                <a:latin typeface="Lato Black" panose="020F0A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Subtítulo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9980C560-482A-4E27-A668-F2D993D52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4747" y="4651908"/>
            <a:ext cx="7765401" cy="815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latin typeface="Lato" panose="020F0502020204030203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latin typeface="Lato" panose="020F0502020204030203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latin typeface="Lato" panose="020F0502020204030203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latin typeface="Lato" panose="020F0502020204030203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30422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ú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BF7394BA-CEA3-4843-A94E-88631D474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35" y="1759506"/>
            <a:ext cx="11327363" cy="468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Lato" panose="020F0502020204030203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latin typeface="Lato" panose="020F0502020204030203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latin typeface="Lato" panose="020F0502020204030203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latin typeface="Lato" panose="020F0502020204030203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CC4636F-DCD9-4F8D-AC8C-2EAD75D0DA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415731"/>
            <a:ext cx="11353798" cy="5695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D366BAAE-ED44-4C82-8A12-43B381DD5962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19099" y="948941"/>
            <a:ext cx="11353799" cy="3914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56B056"/>
                </a:solidFill>
                <a:latin typeface="Lato Black" panose="020F0A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1431267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ún sin log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696CA68-19C0-4B72-8D53-CD5C3BDDAA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9446" y="5909059"/>
            <a:ext cx="726448" cy="66235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DDD4FCD8-A5E7-4BA4-AF96-127C6EBB84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415731"/>
            <a:ext cx="11353798" cy="5695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91FCB5B2-5E2A-429C-9EBA-5D6FDA68AB6D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19099" y="948941"/>
            <a:ext cx="11353799" cy="3914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56B056"/>
                </a:solidFill>
                <a:latin typeface="Lato Black" panose="020F0A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Subtítulo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4EAD6130-62EB-4B21-AFBA-C56280DB2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36" y="1759506"/>
            <a:ext cx="11327363" cy="468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Lato" panose="020F0502020204030203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latin typeface="Lato" panose="020F0502020204030203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latin typeface="Lato" panose="020F0502020204030203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latin typeface="Lato" panose="020F0502020204030203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838215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ún sin log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472CA4A8-6DE4-4E9E-ADAE-C00C1697A4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9446" y="5909059"/>
            <a:ext cx="726448" cy="66235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DDD4FCD8-A5E7-4BA4-AF96-127C6EBB84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415731"/>
            <a:ext cx="11353798" cy="5695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91FCB5B2-5E2A-429C-9EBA-5D6FDA68AB6D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19099" y="948941"/>
            <a:ext cx="11353799" cy="3914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56B056"/>
                </a:solidFill>
                <a:latin typeface="Lato Black" panose="020F0A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Subtítulo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4EAD6130-62EB-4B21-AFBA-C56280DB2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391" y="1759506"/>
            <a:ext cx="5080193" cy="468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Lato" panose="020F0502020204030203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latin typeface="Lato" panose="020F0502020204030203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latin typeface="Lato" panose="020F0502020204030203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latin typeface="Lato" panose="020F0502020204030203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D7F5C7-CE1B-4F07-ACB2-3CA0A166E9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0972" y="1759506"/>
            <a:ext cx="5080193" cy="4682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59975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DA404B-A79A-8C7D-4DDC-63393B31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499DB9-22E2-E748-DCB5-316C4C1CD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196004-FA64-1639-F733-95ADA1823C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1D93EE-1A72-482A-B9A4-4DCC9FA7D247}" type="datetimeFigureOut">
              <a:rPr lang="ca-ES" smtClean="0"/>
              <a:t>13/1/2023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1EE59E-44BC-1E7C-7257-FF416F266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651557-FC78-B9DE-5164-909EE91D6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FA1EF4-31D4-49B1-89A2-4CB0D4AE628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5477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099FAAC-34F7-4336-B4DD-D8D5115A53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44213"/>
            <a:ext cx="10515601" cy="56957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chemeClr val="tx1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501BFED3-AA1F-499B-ADDF-B64A64BB2014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838200" y="3723321"/>
            <a:ext cx="10515600" cy="3914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56B056"/>
                </a:solidFill>
                <a:latin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Subtítulo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23C739B3-078B-421E-A919-38C1ACE005A5}"/>
              </a:ext>
            </a:extLst>
          </p:cNvPr>
          <p:cNvSpPr txBox="1">
            <a:spLocks/>
          </p:cNvSpPr>
          <p:nvPr userDrawn="1"/>
        </p:nvSpPr>
        <p:spPr>
          <a:xfrm>
            <a:off x="11353801" y="1511769"/>
            <a:ext cx="838199" cy="3914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rgbClr val="56B056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1715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 sin log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099FAAC-34F7-4336-B4DD-D8D5115A53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44213"/>
            <a:ext cx="10515601" cy="56957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chemeClr val="tx1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501BFED3-AA1F-499B-ADDF-B64A64BB2014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838200" y="3723321"/>
            <a:ext cx="10515600" cy="3914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56B056"/>
                </a:solidFill>
                <a:latin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Subtítulo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23C739B3-078B-421E-A919-38C1ACE005A5}"/>
              </a:ext>
            </a:extLst>
          </p:cNvPr>
          <p:cNvSpPr txBox="1">
            <a:spLocks/>
          </p:cNvSpPr>
          <p:nvPr userDrawn="1"/>
        </p:nvSpPr>
        <p:spPr>
          <a:xfrm>
            <a:off x="11353801" y="1511769"/>
            <a:ext cx="838199" cy="3914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rgbClr val="56B056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4015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ca-ES" smtClean="0"/>
              <a:pPr algn="r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42443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chemeClr val="bg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s-ES"/>
              <a:t>Haga clic para modificar el estilo de título del patrón</a:t>
            </a:r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>
                <a:solidFill>
                  <a:schemeClr val="bg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" name="Google Shape;59;p13">
            <a:extLst>
              <a:ext uri="{FF2B5EF4-FFF2-40B4-BE49-F238E27FC236}">
                <a16:creationId xmlns:a16="http://schemas.microsoft.com/office/drawing/2014/main" id="{B8EEA010-26E8-903E-9240-81CC9F71EF1C}"/>
              </a:ext>
            </a:extLst>
          </p:cNvPr>
          <p:cNvSpPr/>
          <p:nvPr userDrawn="1"/>
        </p:nvSpPr>
        <p:spPr>
          <a:xfrm>
            <a:off x="-15733" y="5998200"/>
            <a:ext cx="12207600" cy="1050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3" name="Google Shape;60;p13">
            <a:extLst>
              <a:ext uri="{FF2B5EF4-FFF2-40B4-BE49-F238E27FC236}">
                <a16:creationId xmlns:a16="http://schemas.microsoft.com/office/drawing/2014/main" id="{EEBEF3D8-7273-BF3D-0956-704F917D25CE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30502" y="6010901"/>
            <a:ext cx="3377233" cy="90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1;p13">
            <a:extLst>
              <a:ext uri="{FF2B5EF4-FFF2-40B4-BE49-F238E27FC236}">
                <a16:creationId xmlns:a16="http://schemas.microsoft.com/office/drawing/2014/main" id="{4FE184A7-D29A-F99B-D2B9-0EC5C8C77835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4391" y="6119118"/>
            <a:ext cx="2289231" cy="621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;p13">
            <a:extLst>
              <a:ext uri="{FF2B5EF4-FFF2-40B4-BE49-F238E27FC236}">
                <a16:creationId xmlns:a16="http://schemas.microsoft.com/office/drawing/2014/main" id="{03AE8503-7210-8A82-0752-F0F0B83FDF7C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2614" y="6031599"/>
            <a:ext cx="1490297" cy="863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6;p13">
            <a:extLst>
              <a:ext uri="{FF2B5EF4-FFF2-40B4-BE49-F238E27FC236}">
                <a16:creationId xmlns:a16="http://schemas.microsoft.com/office/drawing/2014/main" id="{C3C0E2D0-EEEE-4CCC-2BE7-7B62AAB405B8}"/>
              </a:ext>
            </a:extLst>
          </p:cNvPr>
          <p:cNvSpPr txBox="1">
            <a:spLocks/>
          </p:cNvSpPr>
          <p:nvPr userDrawn="1"/>
        </p:nvSpPr>
        <p:spPr>
          <a:xfrm>
            <a:off x="659633" y="6209200"/>
            <a:ext cx="12788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891"/>
            </a:pPr>
            <a:r>
              <a:rPr lang="es-ES" sz="1747" b="1">
                <a:latin typeface="Raleway"/>
                <a:ea typeface="Raleway"/>
                <a:cs typeface="Raleway"/>
                <a:sym typeface="Raleway"/>
              </a:rPr>
              <a:t>Organiza</a:t>
            </a:r>
            <a:endParaRPr lang="es-ES" sz="1747" b="1" dirty="0"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845761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715640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92167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430942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77168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767733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71814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36751F-DF62-454B-86F1-118E7C4AE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A8C95A-67F6-4612-2EBB-7EF1E83F0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3B297D-ECC0-250B-4958-739F63675B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1D93EE-1A72-482A-B9A4-4DCC9FA7D247}" type="datetimeFigureOut">
              <a:rPr lang="ca-ES" smtClean="0"/>
              <a:t>13/1/2023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413A1C-5D32-5BA0-054C-C7C5165B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6B016-056D-3810-02A3-C5858F669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FA1EF4-31D4-49B1-89A2-4CB0D4AE628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414258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573770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17132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165950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4400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843988-C093-9096-606D-C3E3E7514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C628B4-A698-D53D-0B8E-86DBEC2FA7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3F5ECC-D95A-5277-02C1-D5C4685FF0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E1D28D-CE5E-F98A-D8FC-F146F70E6B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1D93EE-1A72-482A-B9A4-4DCC9FA7D247}" type="datetimeFigureOut">
              <a:rPr lang="ca-ES" smtClean="0"/>
              <a:t>13/1/2023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386877-DA3F-B00B-1CF7-8B625E10B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95EBA5-7DA8-9455-17A4-FF3C68EA0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FA1EF4-31D4-49B1-89A2-4CB0D4AE628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3472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41A771-214F-4A93-8208-8D8B27CC3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C0E12C-CB35-D03E-8159-9F880C9DF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DA7A4C-DBDD-2393-BAB3-1DA001122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A1EF028-5228-E85B-0474-96221C1B24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35B64B9-302A-5372-B0DB-3DBF22D81A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B7ED3B-3429-8855-A219-51A53C3B77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1D93EE-1A72-482A-B9A4-4DCC9FA7D247}" type="datetimeFigureOut">
              <a:rPr lang="ca-ES" smtClean="0"/>
              <a:t>13/1/2023</a:t>
            </a:fld>
            <a:endParaRPr lang="ca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2995F1B-A7D6-8AB1-3C20-CBC93016D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EB4BB37-8BBC-1296-EBB8-CEEDB3351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FA1EF4-31D4-49B1-89A2-4CB0D4AE628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1396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02861-286B-D589-9C2D-1B8791C9A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C035397-BE1A-697D-273F-8AE39162AA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1D93EE-1A72-482A-B9A4-4DCC9FA7D247}" type="datetimeFigureOut">
              <a:rPr lang="ca-ES" smtClean="0"/>
              <a:t>13/1/2023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1896957-F558-371F-35FA-BA84F7DE7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133C696-2957-5FE1-A87F-EE01FB814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FA1EF4-31D4-49B1-89A2-4CB0D4AE628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0407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3B2BAF3-3BA7-09F7-C635-93EB68DCCD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1D93EE-1A72-482A-B9A4-4DCC9FA7D247}" type="datetimeFigureOut">
              <a:rPr lang="ca-ES" smtClean="0"/>
              <a:t>13/1/2023</a:t>
            </a:fld>
            <a:endParaRPr lang="ca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CBABA2C-6265-0BF3-311D-517F6814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28FDA95-6A9A-2086-7779-B9FA2E1A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FA1EF4-31D4-49B1-89A2-4CB0D4AE628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8538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208D08-6B24-27BC-05D4-9641A4F01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CFCC23-2084-ABC2-27E1-1ECEDE78F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913FCED-7DAD-D4DA-594B-D1AB0A42D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119F9C-3DEF-A641-A9CD-21486F2CF0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1D93EE-1A72-482A-B9A4-4DCC9FA7D247}" type="datetimeFigureOut">
              <a:rPr lang="ca-ES" smtClean="0"/>
              <a:t>13/1/2023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6DA552-88F8-9B76-4D27-4841AD28B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E16CF7-FBD2-018C-2C4B-4BE6A9112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FA1EF4-31D4-49B1-89A2-4CB0D4AE628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98506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4C8EE-193F-33A5-EFB0-B6382919B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5658EFE-EAEF-517A-8A50-3E17FBCD2C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F3EDAB-C019-F613-1CB3-AF17DA06B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2C27BC-D1A2-AF0E-86C2-C068C4F6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1D93EE-1A72-482A-B9A4-4DCC9FA7D247}" type="datetimeFigureOut">
              <a:rPr lang="ca-ES" smtClean="0"/>
              <a:t>13/1/2023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EFBF0E-53C7-5A2C-0C6A-7756FA731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4505E8-81D2-D13F-A0EE-C3E514578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FA1EF4-31D4-49B1-89A2-4CB0D4AE628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6674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7A661EE-3513-FDFB-1759-C5D985FAB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9C420E-400B-05A1-C09A-B5A113475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pic>
        <p:nvPicPr>
          <p:cNvPr id="7" name="image3.png">
            <a:extLst>
              <a:ext uri="{FF2B5EF4-FFF2-40B4-BE49-F238E27FC236}">
                <a16:creationId xmlns:a16="http://schemas.microsoft.com/office/drawing/2014/main" id="{099FCBE3-D985-A3FE-199E-64F0EB2FEB2D}"/>
              </a:ext>
            </a:extLst>
          </p:cNvPr>
          <p:cNvPicPr/>
          <p:nvPr userDrawn="1"/>
        </p:nvPicPr>
        <p:blipFill>
          <a:blip r:embed="rId1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6628" y="6318970"/>
            <a:ext cx="1676400" cy="438150"/>
          </a:xfrm>
          <a:prstGeom prst="rect">
            <a:avLst/>
          </a:prstGeom>
          <a:ln/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846FF383-F8A0-9ECE-918C-DE20C19E7BB4}"/>
              </a:ext>
            </a:extLst>
          </p:cNvPr>
          <p:cNvPicPr/>
          <p:nvPr userDrawn="1"/>
        </p:nvPicPr>
        <p:blipFill>
          <a:blip r:embed="rId15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47442" y="6318970"/>
            <a:ext cx="1800225" cy="495300"/>
          </a:xfrm>
          <a:prstGeom prst="rect">
            <a:avLst/>
          </a:prstGeom>
          <a:ln/>
        </p:spPr>
      </p:pic>
      <p:pic>
        <p:nvPicPr>
          <p:cNvPr id="9" name="Imagen 8" descr="Diagrama, Texto&#10;&#10;Descripción generada automáticamente">
            <a:extLst>
              <a:ext uri="{FF2B5EF4-FFF2-40B4-BE49-F238E27FC236}">
                <a16:creationId xmlns:a16="http://schemas.microsoft.com/office/drawing/2014/main" id="{A41E4E0C-F4E6-D182-45D8-3906FB4EAB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2081" y="6318971"/>
            <a:ext cx="205168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3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96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027645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xpastor@clinic.cat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/>
        </p:nvSpPr>
        <p:spPr>
          <a:xfrm>
            <a:off x="-345933" y="2328867"/>
            <a:ext cx="9296400" cy="1615600"/>
          </a:xfrm>
          <a:prstGeom prst="roundRect">
            <a:avLst>
              <a:gd name="adj" fmla="val 6289"/>
            </a:avLst>
          </a:prstGeom>
          <a:solidFill>
            <a:srgbClr val="FFFFFF">
              <a:alpha val="75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58;p13"/>
          <p:cNvSpPr txBox="1">
            <a:spLocks noGrp="1"/>
          </p:cNvSpPr>
          <p:nvPr>
            <p:ph type="ctrTitle" idx="4294967295"/>
          </p:nvPr>
        </p:nvSpPr>
        <p:spPr>
          <a:xfrm>
            <a:off x="0" y="2290234"/>
            <a:ext cx="8788400" cy="161713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990"/>
            </a:pPr>
            <a:r>
              <a:rPr lang="es-ES" sz="2907" b="1" dirty="0">
                <a:latin typeface="Raleway Medium"/>
                <a:ea typeface="Raleway Medium"/>
                <a:cs typeface="Raleway Medium"/>
                <a:sym typeface="Raleway Medium"/>
              </a:rPr>
              <a:t>Aspectos clínicos de relevancia para la creación de datos anonimizados en el contexto del corpus CARMEN-I</a:t>
            </a:r>
            <a:r>
              <a:rPr lang="es-ES" sz="2907" dirty="0">
                <a:latin typeface="Raleway Medium"/>
                <a:ea typeface="Raleway Medium"/>
                <a:cs typeface="Raleway Medium"/>
                <a:sym typeface="Raleway Medium"/>
              </a:rPr>
              <a:t>.</a:t>
            </a:r>
            <a:endParaRPr sz="2907" dirty="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66" name="Google Shape;66;p13"/>
          <p:cNvSpPr txBox="1">
            <a:spLocks noGrp="1"/>
          </p:cNvSpPr>
          <p:nvPr>
            <p:ph type="ctrTitle" idx="4294967295"/>
          </p:nvPr>
        </p:nvSpPr>
        <p:spPr>
          <a:xfrm>
            <a:off x="0" y="6208184"/>
            <a:ext cx="1278467" cy="50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891"/>
            </a:pPr>
            <a:r>
              <a:rPr lang="es" sz="1747" b="1" dirty="0">
                <a:latin typeface="Raleway"/>
                <a:ea typeface="Raleway"/>
                <a:cs typeface="Raleway"/>
                <a:sym typeface="Raleway"/>
              </a:rPr>
              <a:t>Organiza</a:t>
            </a:r>
            <a:endParaRPr sz="1747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ctrTitle" idx="4294967295"/>
          </p:nvPr>
        </p:nvSpPr>
        <p:spPr>
          <a:xfrm>
            <a:off x="0" y="5528733"/>
            <a:ext cx="4800600" cy="31326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891"/>
            </a:pPr>
            <a:r>
              <a:rPr lang="es" sz="174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Comenta en RR.SS: </a:t>
            </a:r>
            <a:r>
              <a:rPr lang="es" sz="1867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#pln_salud</a:t>
            </a:r>
            <a:endParaRPr sz="1867">
              <a:latin typeface="Raleway Medium"/>
              <a:ea typeface="Raleway Medium"/>
              <a:cs typeface="Raleway Medium"/>
              <a:sym typeface="Raleway Medium"/>
            </a:endParaRPr>
          </a:p>
          <a:p>
            <a:pPr>
              <a:buSzPts val="891"/>
            </a:pPr>
            <a:endParaRPr sz="1747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-15733" y="5998200"/>
            <a:ext cx="12207600" cy="1050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0502" y="6010901"/>
            <a:ext cx="3377233" cy="90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4391" y="6119118"/>
            <a:ext cx="2289231" cy="621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2614" y="6031599"/>
            <a:ext cx="1490297" cy="8632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149367" y="266700"/>
            <a:ext cx="8128000" cy="1662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s" sz="3067" kern="0" dirty="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Infodays 2023</a:t>
            </a:r>
            <a:r>
              <a:rPr lang="es" sz="3067" kern="0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: Sesión 1. </a:t>
            </a:r>
            <a:r>
              <a:rPr lang="es-ES" sz="3067" kern="0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Anonimización</a:t>
            </a:r>
            <a:r>
              <a:rPr lang="es-ES" sz="3067" kern="0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de datos en Salud: protocolos, recursos y corpus con datos anonimizados</a:t>
            </a:r>
            <a:endParaRPr sz="3067" kern="0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" name="Google Shape;64;p13">
            <a:extLst>
              <a:ext uri="{FF2B5EF4-FFF2-40B4-BE49-F238E27FC236}">
                <a16:creationId xmlns:a16="http://schemas.microsoft.com/office/drawing/2014/main" id="{0F64E3F6-6393-7468-0A1F-1949BF14BE3B}"/>
              </a:ext>
            </a:extLst>
          </p:cNvPr>
          <p:cNvSpPr/>
          <p:nvPr/>
        </p:nvSpPr>
        <p:spPr>
          <a:xfrm>
            <a:off x="-904733" y="4597033"/>
            <a:ext cx="4496000" cy="621200"/>
          </a:xfrm>
          <a:prstGeom prst="roundRect">
            <a:avLst>
              <a:gd name="adj" fmla="val 16667"/>
            </a:avLst>
          </a:prstGeom>
          <a:solidFill>
            <a:srgbClr val="0B539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" name="Google Shape;69;p13">
            <a:extLst>
              <a:ext uri="{FF2B5EF4-FFF2-40B4-BE49-F238E27FC236}">
                <a16:creationId xmlns:a16="http://schemas.microsoft.com/office/drawing/2014/main" id="{37D994CB-F130-986F-3202-67AB0171C572}"/>
              </a:ext>
            </a:extLst>
          </p:cNvPr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9933" y="3970500"/>
            <a:ext cx="1882000" cy="182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" name="Google Shape;67;p13">
            <a:extLst>
              <a:ext uri="{FF2B5EF4-FFF2-40B4-BE49-F238E27FC236}">
                <a16:creationId xmlns:a16="http://schemas.microsoft.com/office/drawing/2014/main" id="{E8F9A691-65D9-B742-E826-48CF91E07A13}"/>
              </a:ext>
            </a:extLst>
          </p:cNvPr>
          <p:cNvSpPr txBox="1">
            <a:spLocks/>
          </p:cNvSpPr>
          <p:nvPr/>
        </p:nvSpPr>
        <p:spPr>
          <a:xfrm>
            <a:off x="162067" y="4653633"/>
            <a:ext cx="32892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1219170">
              <a:buClr>
                <a:srgbClr val="000000"/>
              </a:buClr>
              <a:buSzPts val="891"/>
            </a:pPr>
            <a:r>
              <a:rPr lang="ca-ES" sz="1747" b="1" kern="0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Presenta</a:t>
            </a:r>
            <a:r>
              <a:rPr lang="ca-ES" sz="1747" kern="0" dirty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: </a:t>
            </a:r>
            <a:r>
              <a:rPr lang="ca-ES" sz="1747" kern="0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Xavier Pastor (Hospital Clínic de Barcelona)</a:t>
            </a:r>
          </a:p>
        </p:txBody>
      </p:sp>
      <p:sp>
        <p:nvSpPr>
          <p:cNvPr id="11" name="Google Shape;66;p13">
            <a:extLst>
              <a:ext uri="{FF2B5EF4-FFF2-40B4-BE49-F238E27FC236}">
                <a16:creationId xmlns:a16="http://schemas.microsoft.com/office/drawing/2014/main" id="{172C062F-8A9A-290D-8752-FEF374ACB39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59633" y="6209200"/>
            <a:ext cx="1278800" cy="50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>
              <a:buSzPts val="891"/>
            </a:pPr>
            <a:r>
              <a:rPr lang="es" sz="1747" b="1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Organiza</a:t>
            </a:r>
            <a:endParaRPr sz="1747" b="1" dirty="0">
              <a:solidFill>
                <a:schemeClr val="tx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9B4A76-E4DC-04F6-A7C4-E2E91138C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Dilema con las finalidades del corpus:</a:t>
            </a:r>
            <a:br>
              <a:rPr lang="es-ES" dirty="0"/>
            </a:br>
            <a:r>
              <a:rPr lang="es-ES" dirty="0"/>
              <a:t>investigación y referente de </a:t>
            </a:r>
            <a:r>
              <a:rPr lang="es-ES" dirty="0" err="1"/>
              <a:t>anonimización</a:t>
            </a:r>
            <a:endParaRPr lang="ca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189438F-34B7-39D3-3DAB-4726D9BC75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b="1" dirty="0"/>
              <a:t>Dualidad</a:t>
            </a:r>
            <a:r>
              <a:rPr lang="es-ES" dirty="0"/>
              <a:t>:</a:t>
            </a:r>
            <a:br>
              <a:rPr lang="es-ES" dirty="0"/>
            </a:br>
            <a:endParaRPr lang="es-ES" dirty="0"/>
          </a:p>
          <a:p>
            <a:r>
              <a:rPr lang="es-ES" b="1" dirty="0">
                <a:solidFill>
                  <a:srgbClr val="0000FF"/>
                </a:solidFill>
              </a:rPr>
              <a:t>Investigación</a:t>
            </a:r>
          </a:p>
          <a:p>
            <a:pPr lvl="1"/>
            <a:r>
              <a:rPr lang="es-ES" dirty="0"/>
              <a:t>Datos reales</a:t>
            </a:r>
          </a:p>
          <a:p>
            <a:pPr lvl="1"/>
            <a:r>
              <a:rPr lang="es-ES" dirty="0"/>
              <a:t>Desea utilizar la máxima cantidad de datos fiables</a:t>
            </a:r>
          </a:p>
          <a:p>
            <a:pPr lvl="1"/>
            <a:r>
              <a:rPr lang="es-ES" dirty="0"/>
              <a:t>Desea utilizar datos que pueden servir para identificar </a:t>
            </a:r>
            <a:br>
              <a:rPr lang="es-ES" dirty="0"/>
            </a:br>
            <a:endParaRPr lang="es-ES" dirty="0"/>
          </a:p>
          <a:p>
            <a:r>
              <a:rPr lang="es-ES" b="1" dirty="0">
                <a:solidFill>
                  <a:srgbClr val="0000FF"/>
                </a:solidFill>
              </a:rPr>
              <a:t>Referente</a:t>
            </a:r>
            <a:r>
              <a:rPr lang="es-ES" dirty="0"/>
              <a:t> de </a:t>
            </a:r>
            <a:r>
              <a:rPr lang="es-ES" dirty="0" err="1"/>
              <a:t>anonimización</a:t>
            </a:r>
            <a:endParaRPr lang="es-ES" dirty="0"/>
          </a:p>
          <a:p>
            <a:pPr lvl="1"/>
            <a:r>
              <a:rPr lang="es-ES" dirty="0"/>
              <a:t>Debe contener datos personales para que sean identificados</a:t>
            </a:r>
          </a:p>
          <a:p>
            <a:pPr lvl="1"/>
            <a:r>
              <a:rPr lang="es-ES" dirty="0"/>
              <a:t>Pero no pueden ser reales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FCDFFFA-E4DA-7248-2089-0E8D2C2E6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8165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b="1" dirty="0"/>
              <a:t>Solución</a:t>
            </a:r>
            <a:r>
              <a:rPr lang="es-ES" dirty="0"/>
              <a:t>:</a:t>
            </a:r>
          </a:p>
          <a:p>
            <a:r>
              <a:rPr lang="es-ES" b="1" dirty="0">
                <a:solidFill>
                  <a:srgbClr val="0000FF"/>
                </a:solidFill>
              </a:rPr>
              <a:t>Asegurar</a:t>
            </a:r>
            <a:r>
              <a:rPr lang="es-ES" dirty="0"/>
              <a:t> al máximo la </a:t>
            </a:r>
            <a:r>
              <a:rPr lang="es-ES" dirty="0" err="1"/>
              <a:t>anonimización</a:t>
            </a:r>
            <a:endParaRPr lang="es-ES" dirty="0"/>
          </a:p>
          <a:p>
            <a:pPr lvl="1"/>
            <a:r>
              <a:rPr lang="es-ES" dirty="0"/>
              <a:t>Metodología</a:t>
            </a:r>
          </a:p>
          <a:p>
            <a:pPr lvl="1"/>
            <a:r>
              <a:rPr lang="es-ES" dirty="0"/>
              <a:t>Implicación de expertos y clínicos</a:t>
            </a:r>
          </a:p>
          <a:p>
            <a:pPr lvl="1"/>
            <a:r>
              <a:rPr lang="es-ES" dirty="0"/>
              <a:t>Exclusión del curso clínico</a:t>
            </a:r>
          </a:p>
          <a:p>
            <a:r>
              <a:rPr lang="es-ES" b="1" dirty="0">
                <a:solidFill>
                  <a:srgbClr val="0000FF"/>
                </a:solidFill>
              </a:rPr>
              <a:t>Enmascarar</a:t>
            </a:r>
            <a:r>
              <a:rPr lang="es-ES" dirty="0"/>
              <a:t> los identificadores</a:t>
            </a:r>
            <a:br>
              <a:rPr lang="es-ES" dirty="0"/>
            </a:br>
            <a:r>
              <a:rPr lang="es-ES" dirty="0"/>
              <a:t> </a:t>
            </a:r>
            <a:br>
              <a:rPr lang="es-ES" dirty="0"/>
            </a:br>
            <a:r>
              <a:rPr lang="es-ES" dirty="0">
                <a:sym typeface="Wingdings" panose="05000000000000000000" pitchFamily="2" charset="2"/>
              </a:rPr>
              <a:t> Finalidad investigadora para extraer y codificar las NER</a:t>
            </a:r>
            <a:br>
              <a:rPr lang="es-ES" dirty="0">
                <a:sym typeface="Wingdings" panose="05000000000000000000" pitchFamily="2" charset="2"/>
              </a:rPr>
            </a:br>
            <a:endParaRPr lang="es-ES" dirty="0">
              <a:sym typeface="Wingdings" panose="05000000000000000000" pitchFamily="2" charset="2"/>
            </a:endParaRPr>
          </a:p>
          <a:p>
            <a:r>
              <a:rPr lang="es-ES" b="1" dirty="0">
                <a:solidFill>
                  <a:srgbClr val="0000FF"/>
                </a:solidFill>
              </a:rPr>
              <a:t>Substituir</a:t>
            </a:r>
            <a:r>
              <a:rPr lang="es-ES" dirty="0"/>
              <a:t> los identificadores</a:t>
            </a:r>
            <a:br>
              <a:rPr lang="es-ES" dirty="0"/>
            </a:br>
            <a:br>
              <a:rPr lang="es-ES" dirty="0"/>
            </a:br>
            <a:r>
              <a:rPr lang="es-ES" dirty="0">
                <a:sym typeface="Wingdings" panose="05000000000000000000" pitchFamily="2" charset="2"/>
              </a:rPr>
              <a:t> Finalidad referencial para entrenar algoritmos de </a:t>
            </a:r>
            <a:r>
              <a:rPr lang="es-ES" dirty="0" err="1">
                <a:sym typeface="Wingdings" panose="05000000000000000000" pitchFamily="2" charset="2"/>
              </a:rPr>
              <a:t>anonimización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9091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17AE51A-E393-312A-2EDA-4894E9EE2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305"/>
            <a:ext cx="10515600" cy="624688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A modo de ejemplo: proceso para referente</a:t>
            </a:r>
            <a:endParaRPr lang="ca-ES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361D2307-54D1-0DC5-74EF-D935A934D1EA}"/>
              </a:ext>
            </a:extLst>
          </p:cNvPr>
          <p:cNvGrpSpPr/>
          <p:nvPr/>
        </p:nvGrpSpPr>
        <p:grpSpPr>
          <a:xfrm>
            <a:off x="70703" y="807154"/>
            <a:ext cx="10526594" cy="5468113"/>
            <a:chOff x="70703" y="1023975"/>
            <a:chExt cx="10526594" cy="5468113"/>
          </a:xfrm>
        </p:grpSpPr>
        <p:pic>
          <p:nvPicPr>
            <p:cNvPr id="7" name="Imagen 6" descr="Interfaz de usuario gráfica, Texto, Aplicación, Correo electrónico&#10;&#10;Descripción generada automáticamente">
              <a:extLst>
                <a:ext uri="{FF2B5EF4-FFF2-40B4-BE49-F238E27FC236}">
                  <a16:creationId xmlns:a16="http://schemas.microsoft.com/office/drawing/2014/main" id="{DEB34C3F-DBD0-0AD4-9B65-71EE133E1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703" y="1023975"/>
              <a:ext cx="10526594" cy="5468113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C903CD73-8305-4934-3F73-321444DD7846}"/>
                </a:ext>
              </a:extLst>
            </p:cNvPr>
            <p:cNvSpPr txBox="1"/>
            <p:nvPr/>
          </p:nvSpPr>
          <p:spPr>
            <a:xfrm>
              <a:off x="4224206" y="1023975"/>
              <a:ext cx="6373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/>
                <a:t>Caso real enmascarado por las etiquetas de los NER identificativos</a:t>
              </a:r>
              <a:endParaRPr lang="ca-ES" dirty="0"/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B66E0AC2-C1C7-DC23-F037-09277525585B}"/>
              </a:ext>
            </a:extLst>
          </p:cNvPr>
          <p:cNvGrpSpPr/>
          <p:nvPr/>
        </p:nvGrpSpPr>
        <p:grpSpPr>
          <a:xfrm>
            <a:off x="663219" y="1176486"/>
            <a:ext cx="10488489" cy="5353797"/>
            <a:chOff x="663219" y="1393307"/>
            <a:chExt cx="10488489" cy="5353797"/>
          </a:xfrm>
        </p:grpSpPr>
        <p:pic>
          <p:nvPicPr>
            <p:cNvPr id="11" name="Imagen 10" descr="Interfaz de usuario gráfica, Texto, Aplicación, Correo electrónico&#10;&#10;Descripción generada automáticamente">
              <a:extLst>
                <a:ext uri="{FF2B5EF4-FFF2-40B4-BE49-F238E27FC236}">
                  <a16:creationId xmlns:a16="http://schemas.microsoft.com/office/drawing/2014/main" id="{962C9F63-8066-DC49-B1A7-4CFA274C8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219" y="1393307"/>
              <a:ext cx="10488489" cy="5353797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EE85F0C1-6FF7-DFCC-C1E7-26B3F810898F}"/>
                </a:ext>
              </a:extLst>
            </p:cNvPr>
            <p:cNvSpPr txBox="1"/>
            <p:nvPr/>
          </p:nvSpPr>
          <p:spPr>
            <a:xfrm>
              <a:off x="4736169" y="1408443"/>
              <a:ext cx="64155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/>
                <a:t>El mismo caso sustituyendo las etiquetas de los NER identificativos</a:t>
              </a:r>
              <a:endParaRPr lang="ca-ES" dirty="0"/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070B45A9-EDA8-9472-F6D6-7488DC1F3E78}"/>
              </a:ext>
            </a:extLst>
          </p:cNvPr>
          <p:cNvGrpSpPr/>
          <p:nvPr/>
        </p:nvGrpSpPr>
        <p:grpSpPr>
          <a:xfrm>
            <a:off x="582730" y="1576090"/>
            <a:ext cx="11460174" cy="5182323"/>
            <a:chOff x="582730" y="1576090"/>
            <a:chExt cx="11460174" cy="5182323"/>
          </a:xfrm>
        </p:grpSpPr>
        <p:pic>
          <p:nvPicPr>
            <p:cNvPr id="15" name="Imagen 14" descr="Interfaz de usuario gráfica, Texto, Aplicación, Correo electrónico&#10;&#10;Descripción generada automáticamente">
              <a:extLst>
                <a:ext uri="{FF2B5EF4-FFF2-40B4-BE49-F238E27FC236}">
                  <a16:creationId xmlns:a16="http://schemas.microsoft.com/office/drawing/2014/main" id="{DF792F37-D633-C46F-0AED-171B9838D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730" y="1576090"/>
              <a:ext cx="11460174" cy="5182323"/>
            </a:xfrm>
            <a:prstGeom prst="rect">
              <a:avLst/>
            </a:prstGeom>
          </p:spPr>
        </p:pic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4427F5B6-0B77-620C-2F0B-711DF0E4FACB}"/>
                </a:ext>
              </a:extLst>
            </p:cNvPr>
            <p:cNvSpPr txBox="1"/>
            <p:nvPr/>
          </p:nvSpPr>
          <p:spPr>
            <a:xfrm>
              <a:off x="5907463" y="1617861"/>
              <a:ext cx="60584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/>
                <a:t>El caso ya enmascarado con las etiquetas de los NER de interés</a:t>
              </a:r>
              <a:endParaRPr lang="ca-ES" dirty="0"/>
            </a:p>
          </p:txBody>
        </p:sp>
      </p:grpSp>
    </p:spTree>
    <p:extLst>
      <p:ext uri="{BB962C8B-B14F-4D97-AF65-F5344CB8AC3E}">
        <p14:creationId xmlns:p14="http://schemas.microsoft.com/office/powerpoint/2010/main" val="283009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DC0CAC-7410-3339-CAAE-955472E41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7" y="309707"/>
            <a:ext cx="11085945" cy="807893"/>
          </a:xfrm>
        </p:spPr>
        <p:txBody>
          <a:bodyPr/>
          <a:lstStyle/>
          <a:p>
            <a:pPr algn="ctr"/>
            <a:r>
              <a:rPr lang="es-ES" dirty="0"/>
              <a:t>A modo de ejemplo: proceso para investigación</a:t>
            </a:r>
            <a:endParaRPr lang="ca-ES" dirty="0"/>
          </a:p>
        </p:txBody>
      </p:sp>
      <p:sp>
        <p:nvSpPr>
          <p:cNvPr id="3" name="Subtítulo 7">
            <a:extLst>
              <a:ext uri="{FF2B5EF4-FFF2-40B4-BE49-F238E27FC236}">
                <a16:creationId xmlns:a16="http://schemas.microsoft.com/office/drawing/2014/main" id="{5C4A097E-C48C-A7DF-4D41-BA46464276EA}"/>
              </a:ext>
            </a:extLst>
          </p:cNvPr>
          <p:cNvSpPr txBox="1">
            <a:spLocks/>
          </p:cNvSpPr>
          <p:nvPr/>
        </p:nvSpPr>
        <p:spPr>
          <a:xfrm>
            <a:off x="288049" y="1372567"/>
            <a:ext cx="11327363" cy="46827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/>
              <a:t>Ejemplo real: anotación de un curso clínico: posible pero no trivial</a:t>
            </a:r>
            <a:endParaRPr lang="ca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5FA821-2F2C-CA64-0234-4E0AECDDDD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610" y="1446098"/>
            <a:ext cx="11554349" cy="4915558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00A2CD1B-1DD7-E3B0-8051-346B4A597CC2}"/>
              </a:ext>
            </a:extLst>
          </p:cNvPr>
          <p:cNvSpPr/>
          <p:nvPr/>
        </p:nvSpPr>
        <p:spPr>
          <a:xfrm>
            <a:off x="3900165" y="2091341"/>
            <a:ext cx="2076447" cy="333286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26EF2D5-8600-D486-CA54-1A540EA99D47}"/>
              </a:ext>
            </a:extLst>
          </p:cNvPr>
          <p:cNvSpPr/>
          <p:nvPr/>
        </p:nvSpPr>
        <p:spPr>
          <a:xfrm>
            <a:off x="1633213" y="2102557"/>
            <a:ext cx="923925" cy="333286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25382104-4066-DA01-92FC-419F2FF6E660}"/>
              </a:ext>
            </a:extLst>
          </p:cNvPr>
          <p:cNvSpPr/>
          <p:nvPr/>
        </p:nvSpPr>
        <p:spPr>
          <a:xfrm>
            <a:off x="985513" y="3388635"/>
            <a:ext cx="647700" cy="33328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43B3658-C871-D84D-44CA-11E7236C61B6}"/>
              </a:ext>
            </a:extLst>
          </p:cNvPr>
          <p:cNvSpPr/>
          <p:nvPr/>
        </p:nvSpPr>
        <p:spPr>
          <a:xfrm>
            <a:off x="1976113" y="4998360"/>
            <a:ext cx="266700" cy="33328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76C8CE5-702B-3B85-7C5F-A52677BF22BA}"/>
              </a:ext>
            </a:extLst>
          </p:cNvPr>
          <p:cNvSpPr/>
          <p:nvPr/>
        </p:nvSpPr>
        <p:spPr>
          <a:xfrm>
            <a:off x="7629461" y="3947946"/>
            <a:ext cx="266700" cy="33328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70F665EB-4A50-6ABD-DBC6-9164A0A8D7C2}"/>
              </a:ext>
            </a:extLst>
          </p:cNvPr>
          <p:cNvSpPr/>
          <p:nvPr/>
        </p:nvSpPr>
        <p:spPr>
          <a:xfrm>
            <a:off x="2033263" y="5550810"/>
            <a:ext cx="266700" cy="33328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12F08227-D402-DDF8-346A-CCAD5EF73BA3}"/>
              </a:ext>
            </a:extLst>
          </p:cNvPr>
          <p:cNvSpPr/>
          <p:nvPr/>
        </p:nvSpPr>
        <p:spPr>
          <a:xfrm>
            <a:off x="2261863" y="6084210"/>
            <a:ext cx="266700" cy="33328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6A4EA6EB-446F-F5B6-156A-06051034F109}"/>
              </a:ext>
            </a:extLst>
          </p:cNvPr>
          <p:cNvSpPr/>
          <p:nvPr/>
        </p:nvSpPr>
        <p:spPr>
          <a:xfrm>
            <a:off x="1147438" y="6084210"/>
            <a:ext cx="266700" cy="33328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840D7ACD-619B-F5CB-8B22-94FB3E731E37}"/>
              </a:ext>
            </a:extLst>
          </p:cNvPr>
          <p:cNvSpPr/>
          <p:nvPr/>
        </p:nvSpPr>
        <p:spPr>
          <a:xfrm>
            <a:off x="1471288" y="3926740"/>
            <a:ext cx="266700" cy="333286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718BF31F-141A-5E81-FC38-D06877BCE1C1}"/>
              </a:ext>
            </a:extLst>
          </p:cNvPr>
          <p:cNvSpPr/>
          <p:nvPr/>
        </p:nvSpPr>
        <p:spPr>
          <a:xfrm>
            <a:off x="6710038" y="2106129"/>
            <a:ext cx="504825" cy="333286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992AFA56-3D1D-6F25-4208-56E4A370C553}"/>
              </a:ext>
            </a:extLst>
          </p:cNvPr>
          <p:cNvSpPr/>
          <p:nvPr/>
        </p:nvSpPr>
        <p:spPr>
          <a:xfrm>
            <a:off x="9396088" y="2109511"/>
            <a:ext cx="1200150" cy="333286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704832D4-B9BC-D418-13D0-3D48909FE307}"/>
              </a:ext>
            </a:extLst>
          </p:cNvPr>
          <p:cNvSpPr/>
          <p:nvPr/>
        </p:nvSpPr>
        <p:spPr>
          <a:xfrm>
            <a:off x="3614413" y="6084210"/>
            <a:ext cx="647700" cy="33328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71EF3E0D-8D55-867B-1406-5A86B21FC489}"/>
              </a:ext>
            </a:extLst>
          </p:cNvPr>
          <p:cNvSpPr/>
          <p:nvPr/>
        </p:nvSpPr>
        <p:spPr>
          <a:xfrm>
            <a:off x="1147438" y="5516270"/>
            <a:ext cx="266700" cy="33328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1B56622-BF38-01BE-23A3-D2836E1BBB29}"/>
              </a:ext>
            </a:extLst>
          </p:cNvPr>
          <p:cNvSpPr txBox="1"/>
          <p:nvPr/>
        </p:nvSpPr>
        <p:spPr>
          <a:xfrm>
            <a:off x="7994899" y="3929923"/>
            <a:ext cx="105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Negación</a:t>
            </a:r>
            <a:endParaRPr lang="ca-ES" dirty="0">
              <a:solidFill>
                <a:srgbClr val="FF0000"/>
              </a:solidFill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C3FD90CD-E3A3-FD25-88E7-170329CEB6AF}"/>
              </a:ext>
            </a:extLst>
          </p:cNvPr>
          <p:cNvSpPr/>
          <p:nvPr/>
        </p:nvSpPr>
        <p:spPr>
          <a:xfrm>
            <a:off x="7638986" y="4414671"/>
            <a:ext cx="266700" cy="333286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E7067C3-2AE0-2F49-C2A6-81B462074F21}"/>
              </a:ext>
            </a:extLst>
          </p:cNvPr>
          <p:cNvSpPr txBox="1"/>
          <p:nvPr/>
        </p:nvSpPr>
        <p:spPr>
          <a:xfrm>
            <a:off x="8004424" y="4396648"/>
            <a:ext cx="1465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Temporalidad</a:t>
            </a:r>
            <a:endParaRPr lang="ca-E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1644CEEC-955A-B046-AFD9-B858DD4322B3}"/>
              </a:ext>
            </a:extLst>
          </p:cNvPr>
          <p:cNvSpPr/>
          <p:nvPr/>
        </p:nvSpPr>
        <p:spPr>
          <a:xfrm>
            <a:off x="7638986" y="4881396"/>
            <a:ext cx="266700" cy="33328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41453AC-A1B2-19EE-E7A0-6752DAED9EA7}"/>
              </a:ext>
            </a:extLst>
          </p:cNvPr>
          <p:cNvSpPr txBox="1"/>
          <p:nvPr/>
        </p:nvSpPr>
        <p:spPr>
          <a:xfrm>
            <a:off x="8004424" y="4863373"/>
            <a:ext cx="1375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B050"/>
                </a:solidFill>
              </a:rPr>
              <a:t>Certidumbre</a:t>
            </a:r>
            <a:endParaRPr lang="ca-ES" dirty="0">
              <a:solidFill>
                <a:srgbClr val="00B050"/>
              </a:solidFill>
            </a:endParaRP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08EEEFE2-8882-7AA3-7ADD-9CEC82A7D9FF}"/>
              </a:ext>
            </a:extLst>
          </p:cNvPr>
          <p:cNvSpPr/>
          <p:nvPr/>
        </p:nvSpPr>
        <p:spPr>
          <a:xfrm>
            <a:off x="7638986" y="5384167"/>
            <a:ext cx="266700" cy="333286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7ADA974-44FE-28A4-3DCC-15F18FC1FF0F}"/>
              </a:ext>
            </a:extLst>
          </p:cNvPr>
          <p:cNvSpPr txBox="1"/>
          <p:nvPr/>
        </p:nvSpPr>
        <p:spPr>
          <a:xfrm>
            <a:off x="8004424" y="5366144"/>
            <a:ext cx="2159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00FF"/>
                </a:solidFill>
              </a:rPr>
              <a:t>Referencia a terceros</a:t>
            </a:r>
            <a:endParaRPr lang="ca-ES" dirty="0">
              <a:solidFill>
                <a:srgbClr val="0000FF"/>
              </a:solidFill>
            </a:endParaRP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CB9CB241-8639-525B-5F5D-300B3A28BA50}"/>
              </a:ext>
            </a:extLst>
          </p:cNvPr>
          <p:cNvSpPr/>
          <p:nvPr/>
        </p:nvSpPr>
        <p:spPr>
          <a:xfrm>
            <a:off x="7629461" y="5853085"/>
            <a:ext cx="276225" cy="333286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7030A0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CF6F607C-5653-63F1-3663-D96F537A7A70}"/>
              </a:ext>
            </a:extLst>
          </p:cNvPr>
          <p:cNvSpPr txBox="1"/>
          <p:nvPr/>
        </p:nvSpPr>
        <p:spPr>
          <a:xfrm>
            <a:off x="8024944" y="5835062"/>
            <a:ext cx="14013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7030A0"/>
                </a:solidFill>
              </a:rPr>
              <a:t>Especulación</a:t>
            </a:r>
            <a:endParaRPr lang="ca-ES" dirty="0">
              <a:solidFill>
                <a:srgbClr val="7030A0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1F22E0F-09B0-1EDC-42DB-4680561AB634}"/>
              </a:ext>
            </a:extLst>
          </p:cNvPr>
          <p:cNvSpPr txBox="1"/>
          <p:nvPr/>
        </p:nvSpPr>
        <p:spPr>
          <a:xfrm>
            <a:off x="4051372" y="1126748"/>
            <a:ext cx="4105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/>
              <a:t>Identificación del concepto “síntoma”</a:t>
            </a:r>
            <a:endParaRPr lang="ca-ES" sz="2000" dirty="0"/>
          </a:p>
        </p:txBody>
      </p:sp>
    </p:spTree>
    <p:extLst>
      <p:ext uri="{BB962C8B-B14F-4D97-AF65-F5344CB8AC3E}">
        <p14:creationId xmlns:p14="http://schemas.microsoft.com/office/powerpoint/2010/main" val="327548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B3A7445-6352-71A0-13F6-5BE4DF764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866"/>
            <a:ext cx="10515600" cy="1024405"/>
          </a:xfrm>
        </p:spPr>
        <p:txBody>
          <a:bodyPr/>
          <a:lstStyle/>
          <a:p>
            <a:pPr algn="ctr"/>
            <a:r>
              <a:rPr lang="es-ES" dirty="0"/>
              <a:t>Próximos pasos para abrir el corpus</a:t>
            </a:r>
            <a:endParaRPr lang="ca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80531B5-9116-469B-2E74-06F138D79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7406"/>
            <a:ext cx="10515600" cy="4351338"/>
          </a:xfrm>
        </p:spPr>
        <p:txBody>
          <a:bodyPr/>
          <a:lstStyle/>
          <a:p>
            <a:r>
              <a:rPr lang="es-ES" dirty="0"/>
              <a:t>Establecer el modelo de </a:t>
            </a:r>
            <a:r>
              <a:rPr lang="es-ES" dirty="0">
                <a:solidFill>
                  <a:srgbClr val="0000FF"/>
                </a:solidFill>
              </a:rPr>
              <a:t>gobernanza</a:t>
            </a:r>
            <a:r>
              <a:rPr lang="es-ES" dirty="0"/>
              <a:t> para el acceso abierto al corpus</a:t>
            </a:r>
          </a:p>
          <a:p>
            <a:r>
              <a:rPr lang="es-ES" dirty="0"/>
              <a:t>Trasladar el </a:t>
            </a:r>
            <a:r>
              <a:rPr lang="es-ES" dirty="0">
                <a:solidFill>
                  <a:srgbClr val="0000FF"/>
                </a:solidFill>
              </a:rPr>
              <a:t>corpus al servidor </a:t>
            </a:r>
          </a:p>
          <a:p>
            <a:r>
              <a:rPr lang="es-ES" dirty="0"/>
              <a:t>Redactar el </a:t>
            </a:r>
            <a:r>
              <a:rPr lang="es-ES" dirty="0">
                <a:solidFill>
                  <a:srgbClr val="0000FF"/>
                </a:solidFill>
              </a:rPr>
              <a:t>DPA</a:t>
            </a:r>
            <a:r>
              <a:rPr lang="es-ES" dirty="0"/>
              <a:t> y la </a:t>
            </a:r>
            <a:r>
              <a:rPr lang="es-ES" dirty="0">
                <a:solidFill>
                  <a:srgbClr val="0000FF"/>
                </a:solidFill>
              </a:rPr>
              <a:t>licencia</a:t>
            </a:r>
            <a:r>
              <a:rPr lang="es-ES" dirty="0"/>
              <a:t> de utilización</a:t>
            </a:r>
          </a:p>
          <a:p>
            <a:r>
              <a:rPr lang="es-ES" dirty="0"/>
              <a:t>Presentarlo al </a:t>
            </a:r>
            <a:r>
              <a:rPr lang="es-ES" dirty="0">
                <a:solidFill>
                  <a:srgbClr val="0000FF"/>
                </a:solidFill>
              </a:rPr>
              <a:t>Comité de Ética </a:t>
            </a:r>
            <a:r>
              <a:rPr lang="es-ES" dirty="0"/>
              <a:t>del HCB y al </a:t>
            </a:r>
            <a:r>
              <a:rPr lang="es-ES" dirty="0">
                <a:solidFill>
                  <a:srgbClr val="0000FF"/>
                </a:solidFill>
              </a:rPr>
              <a:t>plan TL </a:t>
            </a:r>
            <a:r>
              <a:rPr lang="es-ES" dirty="0"/>
              <a:t>para obtener la aprobación definitiva.</a:t>
            </a:r>
          </a:p>
          <a:p>
            <a:r>
              <a:rPr lang="es-ES" dirty="0"/>
              <a:t>Afinar la funcionalidad del servidor para los </a:t>
            </a:r>
            <a:r>
              <a:rPr lang="es-ES" dirty="0">
                <a:solidFill>
                  <a:srgbClr val="0000FF"/>
                </a:solidFill>
              </a:rPr>
              <a:t>procedimientos de acceso y trazabilidad</a:t>
            </a:r>
          </a:p>
          <a:p>
            <a:r>
              <a:rPr lang="es-ES" dirty="0">
                <a:solidFill>
                  <a:srgbClr val="0000FF"/>
                </a:solidFill>
              </a:rPr>
              <a:t>Testeo</a:t>
            </a:r>
            <a:r>
              <a:rPr lang="es-ES" dirty="0"/>
              <a:t> final</a:t>
            </a:r>
          </a:p>
          <a:p>
            <a:r>
              <a:rPr lang="es-ES" dirty="0">
                <a:solidFill>
                  <a:srgbClr val="0000FF"/>
                </a:solidFill>
              </a:rPr>
              <a:t>Apertura en producción</a:t>
            </a:r>
            <a:r>
              <a:rPr lang="es-ES" dirty="0"/>
              <a:t>. Tiempo estimado: 3 meses</a:t>
            </a:r>
            <a:endParaRPr lang="ca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09D1EB2-EB6A-9B6B-8C7F-DF8F9612D431}"/>
              </a:ext>
            </a:extLst>
          </p:cNvPr>
          <p:cNvSpPr txBox="1"/>
          <p:nvPr/>
        </p:nvSpPr>
        <p:spPr>
          <a:xfrm rot="20137816">
            <a:off x="-85333" y="2692909"/>
            <a:ext cx="120974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Y, ¿qué nos dicen los pacientes?</a:t>
            </a:r>
            <a:endParaRPr lang="ca-E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554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1A0736-2FC4-0569-424E-254C694ED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27874"/>
            <a:ext cx="9144000" cy="1770306"/>
          </a:xfrm>
        </p:spPr>
        <p:txBody>
          <a:bodyPr>
            <a:noAutofit/>
          </a:bodyPr>
          <a:lstStyle/>
          <a:p>
            <a:r>
              <a:rPr lang="es-ES" sz="4400" dirty="0"/>
              <a:t>Muchas gracias por su atención.</a:t>
            </a:r>
            <a:endParaRPr lang="ca-ES" sz="4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4C5239A-0FC1-C75F-D5D4-DFEE0636F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07549"/>
            <a:ext cx="9144000" cy="2280016"/>
          </a:xfrm>
        </p:spPr>
        <p:txBody>
          <a:bodyPr>
            <a:normAutofit/>
          </a:bodyPr>
          <a:lstStyle/>
          <a:p>
            <a:r>
              <a:rPr lang="es-ES" sz="4000" dirty="0"/>
              <a:t>Dr. Xavier Pastor Duran</a:t>
            </a:r>
          </a:p>
          <a:p>
            <a:r>
              <a:rPr lang="es-ES" sz="3200" dirty="0"/>
              <a:t>Hospital Clínic de Barcelona</a:t>
            </a:r>
            <a:br>
              <a:rPr lang="es-ES" sz="3200" dirty="0"/>
            </a:br>
            <a:r>
              <a:rPr lang="es-ES" sz="3200" dirty="0">
                <a:hlinkClick r:id="rId2"/>
              </a:rPr>
              <a:t>xpastor@clinic.cat</a:t>
            </a:r>
            <a:r>
              <a:rPr lang="es-ES" sz="3200" dirty="0"/>
              <a:t> </a:t>
            </a:r>
            <a:r>
              <a:rPr lang="es-ES" sz="4000" dirty="0"/>
              <a:t>  </a:t>
            </a:r>
          </a:p>
        </p:txBody>
      </p:sp>
      <p:pic>
        <p:nvPicPr>
          <p:cNvPr id="4" name="image3.png">
            <a:extLst>
              <a:ext uri="{FF2B5EF4-FFF2-40B4-BE49-F238E27FC236}">
                <a16:creationId xmlns:a16="http://schemas.microsoft.com/office/drawing/2014/main" id="{459D15C2-B60E-EAE8-8301-FB47692742E5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48233" y="165067"/>
            <a:ext cx="1676400" cy="438150"/>
          </a:xfrm>
          <a:prstGeom prst="rect">
            <a:avLst/>
          </a:prstGeom>
          <a:ln/>
        </p:spPr>
      </p:pic>
      <p:pic>
        <p:nvPicPr>
          <p:cNvPr id="5" name="image1.png">
            <a:extLst>
              <a:ext uri="{FF2B5EF4-FFF2-40B4-BE49-F238E27FC236}">
                <a16:creationId xmlns:a16="http://schemas.microsoft.com/office/drawing/2014/main" id="{C8813EAB-65AB-16EF-8CDF-8AE2C5081888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18436" y="172137"/>
            <a:ext cx="1800225" cy="495300"/>
          </a:xfrm>
          <a:prstGeom prst="rect">
            <a:avLst/>
          </a:prstGeom>
          <a:ln/>
        </p:spPr>
      </p:pic>
      <p:pic>
        <p:nvPicPr>
          <p:cNvPr id="6" name="Imagen 5" descr="Diagrama, Texto&#10;&#10;Descripción generada automáticamente">
            <a:extLst>
              <a:ext uri="{FF2B5EF4-FFF2-40B4-BE49-F238E27FC236}">
                <a16:creationId xmlns:a16="http://schemas.microsoft.com/office/drawing/2014/main" id="{30286EF0-9740-5677-A722-0113B81F26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8772" y="209844"/>
            <a:ext cx="2051685" cy="55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58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73C0F7-FCF9-042C-0D5D-5B3B36868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La aportación de los profesionales clínicos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16CE2A-D61B-A103-01C9-C897306EA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El elemento de registro: la </a:t>
            </a:r>
            <a:r>
              <a:rPr lang="es-ES" b="1" dirty="0">
                <a:solidFill>
                  <a:srgbClr val="0000FF"/>
                </a:solidFill>
              </a:rPr>
              <a:t>historia clínica</a:t>
            </a:r>
          </a:p>
          <a:p>
            <a:r>
              <a:rPr lang="es-ES" dirty="0"/>
              <a:t>El “capital”: los </a:t>
            </a:r>
            <a:r>
              <a:rPr lang="es-ES" b="1" dirty="0">
                <a:solidFill>
                  <a:srgbClr val="0000FF"/>
                </a:solidFill>
              </a:rPr>
              <a:t>datos</a:t>
            </a:r>
            <a:r>
              <a:rPr lang="es-ES" dirty="0"/>
              <a:t> del paciente</a:t>
            </a:r>
          </a:p>
          <a:p>
            <a:r>
              <a:rPr lang="es-ES" dirty="0"/>
              <a:t>El “talento” de los profesionales:</a:t>
            </a:r>
          </a:p>
          <a:p>
            <a:pPr lvl="1"/>
            <a:r>
              <a:rPr lang="es-ES" sz="2800" dirty="0"/>
              <a:t>El </a:t>
            </a:r>
            <a:r>
              <a:rPr lang="es-ES" sz="2800" b="1" dirty="0">
                <a:solidFill>
                  <a:srgbClr val="0000FF"/>
                </a:solidFill>
              </a:rPr>
              <a:t>conocimiento</a:t>
            </a:r>
            <a:r>
              <a:rPr lang="es-ES" sz="2800" dirty="0"/>
              <a:t> sobre los datos</a:t>
            </a:r>
          </a:p>
          <a:p>
            <a:pPr lvl="1"/>
            <a:r>
              <a:rPr lang="es-ES" sz="2800" dirty="0"/>
              <a:t>El </a:t>
            </a:r>
            <a:r>
              <a:rPr lang="es-ES" sz="2800" b="1" dirty="0">
                <a:solidFill>
                  <a:srgbClr val="0000FF"/>
                </a:solidFill>
              </a:rPr>
              <a:t>conocimiento</a:t>
            </a:r>
            <a:r>
              <a:rPr lang="es-ES" sz="2800" dirty="0"/>
              <a:t> del proceso en el que se recogen los datos</a:t>
            </a:r>
          </a:p>
          <a:p>
            <a:pPr lvl="1"/>
            <a:r>
              <a:rPr lang="es-ES" sz="2800" dirty="0"/>
              <a:t>El </a:t>
            </a:r>
            <a:r>
              <a:rPr lang="es-ES" sz="2800" b="1" dirty="0">
                <a:solidFill>
                  <a:srgbClr val="0000FF"/>
                </a:solidFill>
              </a:rPr>
              <a:t>conocimiento</a:t>
            </a:r>
            <a:r>
              <a:rPr lang="es-ES" sz="2800" dirty="0"/>
              <a:t> sobre las enfermedades y los enfermos</a:t>
            </a:r>
          </a:p>
          <a:p>
            <a:pPr lvl="1"/>
            <a:endParaRPr lang="es-ES" sz="2800" dirty="0"/>
          </a:p>
          <a:p>
            <a:pPr marL="0" indent="0" algn="ctr">
              <a:buNone/>
            </a:pPr>
            <a:r>
              <a:rPr lang="es-ES" sz="3200" dirty="0">
                <a:solidFill>
                  <a:srgbClr val="0000FF"/>
                </a:solidFill>
              </a:rPr>
              <a:t>en un entorno de trabajo multidisciplinar, heterogéneo, dinámico y con una finalidad asistencial</a:t>
            </a:r>
          </a:p>
        </p:txBody>
      </p:sp>
    </p:spTree>
    <p:extLst>
      <p:ext uri="{BB962C8B-B14F-4D97-AF65-F5344CB8AC3E}">
        <p14:creationId xmlns:p14="http://schemas.microsoft.com/office/powerpoint/2010/main" val="187131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5983A06-4365-4D91-9196-CAC64A7BA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202" y="4301476"/>
            <a:ext cx="6575100" cy="900503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without interpretation are facts without understanding.”</a:t>
            </a:r>
            <a:endParaRPr lang="ca-E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1271835B-9750-467C-8C33-6EA7FD62356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418175" y="5381444"/>
            <a:ext cx="7335675" cy="1258637"/>
          </a:xfrm>
        </p:spPr>
        <p:txBody>
          <a:bodyPr/>
          <a:lstStyle/>
          <a:p>
            <a:pPr algn="r"/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Christopher Chute</a:t>
            </a:r>
            <a:b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Classification, Ontology, and Precision Medicine.</a:t>
            </a:r>
            <a:b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Eng J </a:t>
            </a:r>
            <a:r>
              <a:rPr lang="es-E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</a:t>
            </a:r>
            <a:r>
              <a:rPr 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2018, 379:1452-1462)  </a:t>
            </a:r>
            <a:endParaRPr lang="ca-E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012D07-4290-42F2-B288-E91C3FB0B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83" y="367189"/>
            <a:ext cx="4027379" cy="22320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119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D02AAF-33D7-91A2-3173-84387DA3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Características de los datos clínicos 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AF78D2-A235-6A70-55DA-E45B44FED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2402"/>
          </a:xfrm>
        </p:spPr>
        <p:txBody>
          <a:bodyPr>
            <a:spAutoFit/>
          </a:bodyPr>
          <a:lstStyle/>
          <a:p>
            <a:r>
              <a:rPr lang="es-ES" dirty="0"/>
              <a:t>Ligadas a la </a:t>
            </a:r>
            <a:r>
              <a:rPr lang="es-ES" dirty="0">
                <a:solidFill>
                  <a:srgbClr val="0000FF"/>
                </a:solidFill>
              </a:rPr>
              <a:t>identidad del paciente </a:t>
            </a:r>
            <a:r>
              <a:rPr lang="es-ES" dirty="0">
                <a:sym typeface="Wingdings" panose="05000000000000000000" pitchFamily="2" charset="2"/>
              </a:rPr>
              <a:t> </a:t>
            </a:r>
            <a:r>
              <a:rPr lang="es-ES" dirty="0"/>
              <a:t>Garantía de Integridad</a:t>
            </a:r>
          </a:p>
          <a:p>
            <a:r>
              <a:rPr lang="es-ES" dirty="0"/>
              <a:t>Entorno asistencial </a:t>
            </a:r>
            <a:r>
              <a:rPr lang="es-ES" dirty="0">
                <a:solidFill>
                  <a:srgbClr val="0000FF"/>
                </a:solidFill>
              </a:rPr>
              <a:t>heterogéneo </a:t>
            </a:r>
            <a:r>
              <a:rPr lang="es-ES" dirty="0"/>
              <a:t>(ámbitos, profesionales)</a:t>
            </a:r>
          </a:p>
          <a:p>
            <a:r>
              <a:rPr lang="es-ES" dirty="0"/>
              <a:t>Múltiples</a:t>
            </a:r>
            <a:r>
              <a:rPr lang="es-ES" dirty="0">
                <a:solidFill>
                  <a:srgbClr val="0000FF"/>
                </a:solidFill>
              </a:rPr>
              <a:t> formatos</a:t>
            </a:r>
          </a:p>
          <a:p>
            <a:r>
              <a:rPr lang="es-ES" dirty="0"/>
              <a:t>Preferencia (y obligación) de documentar </a:t>
            </a:r>
            <a:r>
              <a:rPr lang="es-ES" dirty="0">
                <a:solidFill>
                  <a:srgbClr val="0000FF"/>
                </a:solidFill>
              </a:rPr>
              <a:t>narrativamente</a:t>
            </a:r>
          </a:p>
          <a:p>
            <a:r>
              <a:rPr lang="es-ES" dirty="0"/>
              <a:t>Diferentes </a:t>
            </a:r>
            <a:r>
              <a:rPr lang="es-ES" dirty="0">
                <a:solidFill>
                  <a:srgbClr val="0000FF"/>
                </a:solidFill>
              </a:rPr>
              <a:t>finalidades</a:t>
            </a:r>
          </a:p>
          <a:p>
            <a:r>
              <a:rPr lang="es-ES" dirty="0"/>
              <a:t>Recogida en </a:t>
            </a:r>
            <a:r>
              <a:rPr lang="es-ES" dirty="0">
                <a:solidFill>
                  <a:srgbClr val="0000FF"/>
                </a:solidFill>
              </a:rPr>
              <a:t>tiempo real</a:t>
            </a:r>
          </a:p>
          <a:p>
            <a:r>
              <a:rPr lang="es-ES" dirty="0"/>
              <a:t>En el marco de un </a:t>
            </a:r>
            <a:r>
              <a:rPr lang="es-ES" dirty="0">
                <a:solidFill>
                  <a:srgbClr val="0000FF"/>
                </a:solidFill>
              </a:rPr>
              <a:t>proceso</a:t>
            </a:r>
          </a:p>
          <a:p>
            <a:r>
              <a:rPr lang="es-ES" dirty="0">
                <a:solidFill>
                  <a:srgbClr val="0000FF"/>
                </a:solidFill>
              </a:rPr>
              <a:t>Imperfecciones </a:t>
            </a:r>
            <a:r>
              <a:rPr lang="es-ES" dirty="0"/>
              <a:t>y</a:t>
            </a:r>
            <a:r>
              <a:rPr lang="es-ES" dirty="0">
                <a:solidFill>
                  <a:srgbClr val="0000FF"/>
                </a:solidFill>
              </a:rPr>
              <a:t> errores</a:t>
            </a:r>
          </a:p>
        </p:txBody>
      </p:sp>
    </p:spTree>
    <p:extLst>
      <p:ext uri="{BB962C8B-B14F-4D97-AF65-F5344CB8AC3E}">
        <p14:creationId xmlns:p14="http://schemas.microsoft.com/office/powerpoint/2010/main" val="201401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9AF49B-F441-658D-FF2A-F75ABEA0E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Experiencia de uso asistencial de PLN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5ADE1A-854A-CDE9-C9FB-9ACD360E1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07682"/>
          </a:xfrm>
        </p:spPr>
        <p:txBody>
          <a:bodyPr>
            <a:spAutoFit/>
          </a:bodyPr>
          <a:lstStyle/>
          <a:p>
            <a:r>
              <a:rPr lang="es-ES" dirty="0"/>
              <a:t>Necesidad de conocer las </a:t>
            </a:r>
            <a:r>
              <a:rPr lang="es-ES" dirty="0">
                <a:solidFill>
                  <a:srgbClr val="0000FF"/>
                </a:solidFill>
              </a:rPr>
              <a:t>patologías atendidas</a:t>
            </a:r>
          </a:p>
          <a:p>
            <a:r>
              <a:rPr lang="es-ES" dirty="0"/>
              <a:t>El recurso de la </a:t>
            </a:r>
            <a:r>
              <a:rPr lang="es-ES" dirty="0">
                <a:solidFill>
                  <a:srgbClr val="0000FF"/>
                </a:solidFill>
              </a:rPr>
              <a:t>codificación</a:t>
            </a:r>
          </a:p>
          <a:p>
            <a:r>
              <a:rPr lang="es-ES" dirty="0"/>
              <a:t>La implantación y desarrollo de una </a:t>
            </a:r>
            <a:r>
              <a:rPr lang="es-ES" dirty="0">
                <a:solidFill>
                  <a:srgbClr val="0000FF"/>
                </a:solidFill>
              </a:rPr>
              <a:t>herramienta de PLN </a:t>
            </a:r>
            <a:r>
              <a:rPr lang="es-ES" dirty="0"/>
              <a:t>basada en algoritmos de IA utilizando machine </a:t>
            </a:r>
            <a:r>
              <a:rPr lang="es-ES" dirty="0" err="1"/>
              <a:t>learning</a:t>
            </a:r>
            <a:r>
              <a:rPr lang="es-ES" dirty="0"/>
              <a:t> supervisado por profesionales </a:t>
            </a:r>
            <a:r>
              <a:rPr lang="es-ES" dirty="0">
                <a:solidFill>
                  <a:srgbClr val="0000FF"/>
                </a:solidFill>
              </a:rPr>
              <a:t>desde el año 2014</a:t>
            </a:r>
            <a:r>
              <a:rPr lang="es-ES" dirty="0"/>
              <a:t>.</a:t>
            </a:r>
          </a:p>
          <a:p>
            <a:r>
              <a:rPr lang="es-ES" dirty="0"/>
              <a:t>La confirmación de la </a:t>
            </a:r>
            <a:r>
              <a:rPr lang="es-ES" dirty="0">
                <a:solidFill>
                  <a:srgbClr val="0000FF"/>
                </a:solidFill>
              </a:rPr>
              <a:t>utilidad</a:t>
            </a:r>
            <a:r>
              <a:rPr lang="es-ES" dirty="0"/>
              <a:t> de la herramienta y del encaje en el proceso de la codificación de los diagnósticos y procedimientos</a:t>
            </a:r>
          </a:p>
          <a:p>
            <a:r>
              <a:rPr lang="es-ES" dirty="0"/>
              <a:t>Interés de extender la herramienta para su </a:t>
            </a:r>
            <a:r>
              <a:rPr lang="es-ES" dirty="0">
                <a:solidFill>
                  <a:srgbClr val="0000FF"/>
                </a:solidFill>
              </a:rPr>
              <a:t>uso en la investigación</a:t>
            </a:r>
            <a:endParaRPr lang="ca-E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5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7CF65F-06F0-C8E5-139B-9326B0E45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151"/>
            <a:ext cx="10515600" cy="964054"/>
          </a:xfrm>
        </p:spPr>
        <p:txBody>
          <a:bodyPr/>
          <a:lstStyle/>
          <a:p>
            <a:pPr algn="ctr"/>
            <a:r>
              <a:rPr lang="es-ES" dirty="0"/>
              <a:t>La Pandemia COVID19: una oportunidad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F6EB47-F3CD-268D-2730-7D05047F1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01" y="1125054"/>
            <a:ext cx="11256390" cy="5572295"/>
          </a:xfrm>
        </p:spPr>
        <p:txBody>
          <a:bodyPr wrap="square">
            <a:spAutoFit/>
          </a:bodyPr>
          <a:lstStyle/>
          <a:p>
            <a:r>
              <a:rPr lang="es-ES" dirty="0"/>
              <a:t>24 de Febrero 2020 se reconoce en el Hospital Clínic el primer caso de COVID19 en la península.</a:t>
            </a:r>
          </a:p>
          <a:p>
            <a:r>
              <a:rPr lang="es-ES" dirty="0"/>
              <a:t>15 de Marzo 2020 se decreta el Estado de Alarma</a:t>
            </a:r>
          </a:p>
          <a:p>
            <a:r>
              <a:rPr lang="es-ES" dirty="0"/>
              <a:t>Abril 2020 se inician múltiples proyectos para investigar la nueva enfermedad, conocer sus características e intentar predecir la evolución.</a:t>
            </a:r>
          </a:p>
          <a:p>
            <a:r>
              <a:rPr lang="es-ES" dirty="0"/>
              <a:t>El BSC y el HCB acuerdan iniciar un proyecto conjunto para contribuir al conocimiento de la COVID19 y ayudar a los profesionales. </a:t>
            </a:r>
            <a:br>
              <a:rPr lang="es-ES" dirty="0"/>
            </a:br>
            <a:r>
              <a:rPr lang="es-ES" dirty="0"/>
              <a:t>Objetivos: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ES" sz="2600" dirty="0"/>
              <a:t>Obtener </a:t>
            </a:r>
            <a:r>
              <a:rPr lang="es-ES" sz="2600" dirty="0">
                <a:solidFill>
                  <a:srgbClr val="0000FF"/>
                </a:solidFill>
              </a:rPr>
              <a:t>modelos predictivos </a:t>
            </a:r>
            <a:r>
              <a:rPr lang="es-ES" sz="2600" dirty="0"/>
              <a:t>garantizados con la máxima antelación posible a partir de los datos recogidos en las </a:t>
            </a:r>
            <a:r>
              <a:rPr lang="es-ES" sz="2600" dirty="0" err="1"/>
              <a:t>HCs</a:t>
            </a:r>
            <a:r>
              <a:rPr lang="es-ES" sz="2600" dirty="0"/>
              <a:t> de los pacientes ingresados por COVID19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ES" sz="2600" dirty="0">
                <a:solidFill>
                  <a:srgbClr val="0000FF"/>
                </a:solidFill>
              </a:rPr>
              <a:t>Conocer la enfermedad </a:t>
            </a:r>
            <a:r>
              <a:rPr lang="es-ES" sz="2600" dirty="0"/>
              <a:t>es sus antecedentes, clínica y evolución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ES" sz="2600" dirty="0"/>
              <a:t>Generar un </a:t>
            </a:r>
            <a:r>
              <a:rPr lang="es-ES" sz="2600" dirty="0">
                <a:solidFill>
                  <a:srgbClr val="0000FF"/>
                </a:solidFill>
              </a:rPr>
              <a:t>corpus de referencia </a:t>
            </a:r>
            <a:r>
              <a:rPr lang="es-ES" sz="2600" dirty="0"/>
              <a:t>abierto a investigadores</a:t>
            </a:r>
          </a:p>
        </p:txBody>
      </p:sp>
    </p:spTree>
    <p:extLst>
      <p:ext uri="{BB962C8B-B14F-4D97-AF65-F5344CB8AC3E}">
        <p14:creationId xmlns:p14="http://schemas.microsoft.com/office/powerpoint/2010/main" val="82888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075C3B-70D8-F9A1-BEB6-D912467B6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Primeras decisiones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CF899-52E8-5609-5420-2706F299A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/>
              <a:t>Organizar un </a:t>
            </a:r>
            <a:r>
              <a:rPr lang="es-ES" dirty="0">
                <a:solidFill>
                  <a:srgbClr val="0000FF"/>
                </a:solidFill>
              </a:rPr>
              <a:t>equipo clínico multidisciplinar </a:t>
            </a:r>
            <a:r>
              <a:rPr lang="es-ES" dirty="0"/>
              <a:t>con el objetivo de determinar:</a:t>
            </a:r>
          </a:p>
          <a:p>
            <a:pPr lvl="1"/>
            <a:r>
              <a:rPr lang="es-ES" dirty="0"/>
              <a:t>Definir los criterios diagnósticos de COVID19 para seleccionar los pacientes</a:t>
            </a:r>
          </a:p>
          <a:p>
            <a:pPr lvl="1"/>
            <a:r>
              <a:rPr lang="es-ES" dirty="0"/>
              <a:t>Qué datos de la HC conviene extraer para los objetivos planteados</a:t>
            </a:r>
          </a:p>
          <a:p>
            <a:pPr lvl="1"/>
            <a:r>
              <a:rPr lang="es-ES" dirty="0"/>
              <a:t>Decidir el mejor origen de los datos para garantizar una muestra lo más completa, exacta y representativa</a:t>
            </a:r>
          </a:p>
          <a:p>
            <a:r>
              <a:rPr lang="es-ES" dirty="0"/>
              <a:t>Equipo:</a:t>
            </a:r>
          </a:p>
          <a:p>
            <a:pPr lvl="1"/>
            <a:r>
              <a:rPr lang="es-ES" dirty="0"/>
              <a:t>Clínicos (</a:t>
            </a:r>
            <a:r>
              <a:rPr lang="es-ES" dirty="0" err="1"/>
              <a:t>infectólogos</a:t>
            </a:r>
            <a:r>
              <a:rPr lang="es-ES" dirty="0"/>
              <a:t>, neumólogos, neurólogos, intensivistas)</a:t>
            </a:r>
          </a:p>
          <a:p>
            <a:pPr lvl="1"/>
            <a:r>
              <a:rPr lang="es-ES" dirty="0"/>
              <a:t>Especialistas en diagnóstico por Imagen y Laboratorio</a:t>
            </a:r>
          </a:p>
          <a:p>
            <a:pPr lvl="1"/>
            <a:r>
              <a:rPr lang="es-ES" dirty="0"/>
              <a:t>Farmacéuticos</a:t>
            </a:r>
          </a:p>
          <a:p>
            <a:pPr lvl="1"/>
            <a:r>
              <a:rPr lang="es-ES" dirty="0"/>
              <a:t>Epidemiólogos</a:t>
            </a:r>
          </a:p>
          <a:p>
            <a:pPr lvl="1"/>
            <a:r>
              <a:rPr lang="es-ES" dirty="0"/>
              <a:t>Especialistas en Informática Médica y Documentación Clínica</a:t>
            </a:r>
          </a:p>
          <a:p>
            <a:pPr lvl="1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6744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57C212-F367-CC7C-4F53-49302DFDF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Dominios y documentos textuales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A1C436-A352-CBFF-B680-40D3DFA96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>
                <a:solidFill>
                  <a:srgbClr val="0000FF"/>
                </a:solidFill>
              </a:rPr>
              <a:t>Dominios</a:t>
            </a:r>
            <a:r>
              <a:rPr lang="es-ES" dirty="0"/>
              <a:t> a alimentar con </a:t>
            </a:r>
            <a:r>
              <a:rPr lang="es-ES" dirty="0">
                <a:solidFill>
                  <a:srgbClr val="0000FF"/>
                </a:solidFill>
              </a:rPr>
              <a:t>datos existentes en documentos</a:t>
            </a:r>
          </a:p>
          <a:p>
            <a:pPr lvl="1"/>
            <a:r>
              <a:rPr lang="es-ES" dirty="0"/>
              <a:t>Contexto del paciente (viajes, profesión, marca LET,…)</a:t>
            </a:r>
          </a:p>
          <a:p>
            <a:pPr lvl="1"/>
            <a:r>
              <a:rPr lang="es-ES" dirty="0"/>
              <a:t>Síntomas del paciente (cefalea, ageusia, disnea, …)</a:t>
            </a:r>
          </a:p>
          <a:p>
            <a:pPr lvl="1"/>
            <a:r>
              <a:rPr lang="es-ES" dirty="0"/>
              <a:t>Signos del paciente (desorientación, taquipnea, gravedad, …)</a:t>
            </a:r>
          </a:p>
          <a:p>
            <a:pPr lvl="1"/>
            <a:r>
              <a:rPr lang="es-ES" dirty="0"/>
              <a:t>Estados fisiopatológicos del paciente (shock, insuficiencia respiratoria, …)</a:t>
            </a:r>
          </a:p>
          <a:p>
            <a:pPr lvl="1"/>
            <a:r>
              <a:rPr lang="es-ES" dirty="0"/>
              <a:t>Complicaciones del paciente (ictus, agravamiento clínico, …)</a:t>
            </a:r>
          </a:p>
          <a:p>
            <a:pPr lvl="1"/>
            <a:r>
              <a:rPr lang="es-ES" dirty="0"/>
              <a:t>Procedimientos de soporte relevantes (carga de volumen, pronación, …)</a:t>
            </a:r>
          </a:p>
          <a:p>
            <a:r>
              <a:rPr lang="es-ES" dirty="0">
                <a:solidFill>
                  <a:srgbClr val="0000FF"/>
                </a:solidFill>
              </a:rPr>
              <a:t>Documentos textuales </a:t>
            </a:r>
            <a:r>
              <a:rPr lang="es-ES" dirty="0"/>
              <a:t>donde encontrar los datos de los dominios</a:t>
            </a:r>
          </a:p>
          <a:p>
            <a:pPr lvl="1"/>
            <a:r>
              <a:rPr lang="es-ES" dirty="0"/>
              <a:t>Informes asistenciales (admisión, traslado, evolución, alta, exitus, …)</a:t>
            </a:r>
          </a:p>
          <a:p>
            <a:pPr lvl="1"/>
            <a:r>
              <a:rPr lang="es-ES" dirty="0"/>
              <a:t>Cursos clínicos</a:t>
            </a:r>
          </a:p>
          <a:p>
            <a:pPr lvl="1"/>
            <a:r>
              <a:rPr lang="es-ES" dirty="0"/>
              <a:t>Informes de resultados (radiología, ecografía, …)</a:t>
            </a:r>
          </a:p>
          <a:p>
            <a:endParaRPr lang="es-ES" dirty="0"/>
          </a:p>
          <a:p>
            <a:pPr marL="0" indent="0">
              <a:buNone/>
            </a:pPr>
            <a:endParaRPr lang="ca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5206D93-4BC3-6F04-A83C-6A96B3081E30}"/>
              </a:ext>
            </a:extLst>
          </p:cNvPr>
          <p:cNvSpPr txBox="1"/>
          <p:nvPr/>
        </p:nvSpPr>
        <p:spPr>
          <a:xfrm rot="20454853">
            <a:off x="551746" y="3135227"/>
            <a:ext cx="107324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Problema: </a:t>
            </a:r>
            <a:r>
              <a:rPr lang="es-E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anonimización</a:t>
            </a:r>
            <a:endParaRPr lang="ca-E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505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4D7B98-66C4-0671-622A-1FC0BC118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Identificadores en documentos narrativos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1A80BA-E43B-25AF-C8A4-7707954821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>
                <a:solidFill>
                  <a:srgbClr val="0000FF"/>
                </a:solidFill>
              </a:rPr>
              <a:t>Personas</a:t>
            </a:r>
            <a:r>
              <a:rPr lang="es-ES" dirty="0"/>
              <a:t>:</a:t>
            </a:r>
            <a:br>
              <a:rPr lang="es-ES" dirty="0"/>
            </a:br>
            <a:r>
              <a:rPr lang="es-ES" dirty="0"/>
              <a:t>filiación del paciente y familiares, género, edad, etnia, profesión, </a:t>
            </a:r>
            <a:r>
              <a:rPr lang="es-ES" dirty="0" err="1"/>
              <a:t>etc</a:t>
            </a:r>
            <a:r>
              <a:rPr lang="es-ES" dirty="0"/>
              <a:t>…</a:t>
            </a:r>
            <a:br>
              <a:rPr lang="es-ES" dirty="0"/>
            </a:br>
            <a:r>
              <a:rPr lang="es-ES" dirty="0"/>
              <a:t>identidad de profesionales</a:t>
            </a:r>
          </a:p>
          <a:p>
            <a:r>
              <a:rPr lang="es-ES" dirty="0">
                <a:solidFill>
                  <a:srgbClr val="0000FF"/>
                </a:solidFill>
              </a:rPr>
              <a:t>Ubicaciones</a:t>
            </a:r>
            <a:r>
              <a:rPr lang="es-ES" dirty="0"/>
              <a:t>:</a:t>
            </a:r>
            <a:br>
              <a:rPr lang="es-ES" dirty="0"/>
            </a:br>
            <a:r>
              <a:rPr lang="es-ES" dirty="0"/>
              <a:t>domicilio del paciente, centros asistenciales de referencia, unidades concretas de hospitalización</a:t>
            </a:r>
          </a:p>
          <a:p>
            <a:r>
              <a:rPr lang="es-ES" dirty="0">
                <a:solidFill>
                  <a:srgbClr val="0000FF"/>
                </a:solidFill>
              </a:rPr>
              <a:t>Marcas temporales</a:t>
            </a:r>
            <a:r>
              <a:rPr lang="es-ES" dirty="0"/>
              <a:t>:</a:t>
            </a:r>
            <a:br>
              <a:rPr lang="es-ES" dirty="0"/>
            </a:br>
            <a:r>
              <a:rPr lang="es-ES" dirty="0"/>
              <a:t>fechas, días de la semana</a:t>
            </a:r>
          </a:p>
          <a:p>
            <a:r>
              <a:rPr lang="es-ES" dirty="0">
                <a:solidFill>
                  <a:srgbClr val="0000FF"/>
                </a:solidFill>
              </a:rPr>
              <a:t>Otros</a:t>
            </a:r>
            <a:r>
              <a:rPr lang="es-ES" dirty="0"/>
              <a:t> identificadores</a:t>
            </a:r>
            <a:br>
              <a:rPr lang="es-ES" dirty="0"/>
            </a:br>
            <a:r>
              <a:rPr lang="es-ES" dirty="0"/>
              <a:t>códigos de ensayos clínicos</a:t>
            </a:r>
          </a:p>
          <a:p>
            <a:pPr marL="0" indent="0">
              <a:buNone/>
            </a:pPr>
            <a:endParaRPr lang="ca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3F3B57-A441-283F-4285-83F6293048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/>
              <a:t>Enfermedades </a:t>
            </a:r>
            <a:r>
              <a:rPr lang="es-ES" dirty="0">
                <a:solidFill>
                  <a:srgbClr val="0000FF"/>
                </a:solidFill>
              </a:rPr>
              <a:t>raras</a:t>
            </a:r>
          </a:p>
          <a:p>
            <a:r>
              <a:rPr lang="es-ES" dirty="0">
                <a:solidFill>
                  <a:srgbClr val="0000FF"/>
                </a:solidFill>
              </a:rPr>
              <a:t>Excesiva concurrencia </a:t>
            </a:r>
            <a:r>
              <a:rPr lang="es-ES" dirty="0"/>
              <a:t>de enfermedades</a:t>
            </a:r>
          </a:p>
          <a:p>
            <a:r>
              <a:rPr lang="es-ES" dirty="0"/>
              <a:t>Procedimientos </a:t>
            </a:r>
            <a:r>
              <a:rPr lang="es-ES" dirty="0">
                <a:solidFill>
                  <a:srgbClr val="0000FF"/>
                </a:solidFill>
              </a:rPr>
              <a:t>altamente específicos</a:t>
            </a:r>
          </a:p>
          <a:p>
            <a:endParaRPr lang="es-ES" dirty="0"/>
          </a:p>
          <a:p>
            <a:endParaRPr lang="ca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D9927C9-450D-E562-B131-B63B2322F1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054" y="3485906"/>
            <a:ext cx="2178746" cy="300696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644C5AC-B096-146E-80DC-DD84F1F33F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6007" y="3485906"/>
            <a:ext cx="2140615" cy="300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5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_InfoDays2023" id="{2BF0D471-FB3B-4A49-83BF-5C2FCC58848F}" vid="{5279F863-BC05-4D22-81B2-C1668126C895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944</Words>
  <Application>Microsoft Office PowerPoint</Application>
  <PresentationFormat>Panorámica</PresentationFormat>
  <Paragraphs>112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14</vt:i4>
      </vt:variant>
    </vt:vector>
  </HeadingPairs>
  <TitlesOfParts>
    <vt:vector size="26" baseType="lpstr">
      <vt:lpstr>Arial</vt:lpstr>
      <vt:lpstr>Calibri</vt:lpstr>
      <vt:lpstr>Calibri Light</vt:lpstr>
      <vt:lpstr>Lato</vt:lpstr>
      <vt:lpstr>Lato Black</vt:lpstr>
      <vt:lpstr>Raleway</vt:lpstr>
      <vt:lpstr>Raleway ExtraBold</vt:lpstr>
      <vt:lpstr>Raleway Medium</vt:lpstr>
      <vt:lpstr>Raleway SemiBold</vt:lpstr>
      <vt:lpstr>Tema de Office</vt:lpstr>
      <vt:lpstr>1_Tema de Office</vt:lpstr>
      <vt:lpstr>Simple Light</vt:lpstr>
      <vt:lpstr>Aspectos clínicos de relevancia para la creación de datos anonimizados en el contexto del corpus CARMEN-I.</vt:lpstr>
      <vt:lpstr>La aportación de los profesionales clínicos</vt:lpstr>
      <vt:lpstr>“Data without interpretation are facts without understanding.”</vt:lpstr>
      <vt:lpstr>Características de los datos clínicos </vt:lpstr>
      <vt:lpstr>Experiencia de uso asistencial de PLN</vt:lpstr>
      <vt:lpstr>La Pandemia COVID19: una oportunidad</vt:lpstr>
      <vt:lpstr>Primeras decisiones</vt:lpstr>
      <vt:lpstr>Dominios y documentos textuales</vt:lpstr>
      <vt:lpstr>Identificadores en documentos narrativos</vt:lpstr>
      <vt:lpstr>Dilema con las finalidades del corpus: investigación y referente de anonimización</vt:lpstr>
      <vt:lpstr>A modo de ejemplo: proceso para referente</vt:lpstr>
      <vt:lpstr>A modo de ejemplo: proceso para investigación</vt:lpstr>
      <vt:lpstr>Próximos pasos para abrir el corpus</vt:lpstr>
      <vt:lpstr>Muchas gracias por su atención.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Aspectos clínicos de relevancia para la creación de datos anonimizados en el contexto del corpus CARMEN-I.</dc:title>
  <dc:creator>Xavier Pastor Duran</dc:creator>
  <cp:lastModifiedBy>Xavier Pastor Duran</cp:lastModifiedBy>
  <cp:revision>1</cp:revision>
  <dcterms:created xsi:type="dcterms:W3CDTF">2023-01-10T17:26:42Z</dcterms:created>
  <dcterms:modified xsi:type="dcterms:W3CDTF">2023-01-13T08:10:25Z</dcterms:modified>
</cp:coreProperties>
</file>